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66" r:id="rId4"/>
    <p:sldId id="267" r:id="rId5"/>
    <p:sldId id="268" r:id="rId6"/>
    <p:sldId id="263" r:id="rId7"/>
    <p:sldId id="258" r:id="rId8"/>
    <p:sldId id="260" r:id="rId9"/>
    <p:sldId id="261"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204897-53F4-462F-9392-4E6B94A5D82D}" v="100" dt="2023-03-08T17:28:29.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63553" autoAdjust="0"/>
  </p:normalViewPr>
  <p:slideViewPr>
    <p:cSldViewPr snapToGrid="0">
      <p:cViewPr varScale="1">
        <p:scale>
          <a:sx n="70" d="100"/>
          <a:sy n="70" d="100"/>
        </p:scale>
        <p:origin x="186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 Barratt" userId="21100830b92faa08" providerId="LiveId" clId="{C0204897-53F4-462F-9392-4E6B94A5D82D}"/>
    <pc:docChg chg="undo custSel addSld delSld modSld sldOrd">
      <pc:chgData name="Lynne Barratt" userId="21100830b92faa08" providerId="LiveId" clId="{C0204897-53F4-462F-9392-4E6B94A5D82D}" dt="2023-03-08T17:29:34.206" v="4250" actId="47"/>
      <pc:docMkLst>
        <pc:docMk/>
      </pc:docMkLst>
      <pc:sldChg chg="addSp delSp modSp mod setBg addAnim modAnim setClrOvrMap">
        <pc:chgData name="Lynne Barratt" userId="21100830b92faa08" providerId="LiveId" clId="{C0204897-53F4-462F-9392-4E6B94A5D82D}" dt="2023-03-08T17:28:29.085" v="4248" actId="20577"/>
        <pc:sldMkLst>
          <pc:docMk/>
          <pc:sldMk cId="4045972594" sldId="256"/>
        </pc:sldMkLst>
        <pc:spChg chg="mod">
          <ac:chgData name="Lynne Barratt" userId="21100830b92faa08" providerId="LiveId" clId="{C0204897-53F4-462F-9392-4E6B94A5D82D}" dt="2022-11-22T12:50:29.748" v="121" actId="27636"/>
          <ac:spMkLst>
            <pc:docMk/>
            <pc:sldMk cId="4045972594" sldId="256"/>
            <ac:spMk id="2" creationId="{AC3C6080-2697-87F5-3F58-48CFBCB47A6A}"/>
          </ac:spMkLst>
        </pc:spChg>
        <pc:spChg chg="mod">
          <ac:chgData name="Lynne Barratt" userId="21100830b92faa08" providerId="LiveId" clId="{C0204897-53F4-462F-9392-4E6B94A5D82D}" dt="2023-03-08T17:28:29.085" v="4248" actId="20577"/>
          <ac:spMkLst>
            <pc:docMk/>
            <pc:sldMk cId="4045972594" sldId="256"/>
            <ac:spMk id="3" creationId="{D6B1F642-4C64-64AB-35BF-8F75BD82326D}"/>
          </ac:spMkLst>
        </pc:spChg>
        <pc:spChg chg="add">
          <ac:chgData name="Lynne Barratt" userId="21100830b92faa08" providerId="LiveId" clId="{C0204897-53F4-462F-9392-4E6B94A5D82D}" dt="2022-11-22T12:47:07.694" v="67" actId="26606"/>
          <ac:spMkLst>
            <pc:docMk/>
            <pc:sldMk cId="4045972594" sldId="256"/>
            <ac:spMk id="11" creationId="{E49CC64F-7275-4E33-961B-0C5CDC439875}"/>
          </ac:spMkLst>
        </pc:spChg>
        <pc:picChg chg="add del mod">
          <ac:chgData name="Lynne Barratt" userId="21100830b92faa08" providerId="LiveId" clId="{C0204897-53F4-462F-9392-4E6B94A5D82D}" dt="2022-11-22T12:46:17.737" v="63" actId="478"/>
          <ac:picMkLst>
            <pc:docMk/>
            <pc:sldMk cId="4045972594" sldId="256"/>
            <ac:picMk id="4" creationId="{ADFBEFE4-B2EE-5D05-7D67-669F7FF2110E}"/>
          </ac:picMkLst>
        </pc:picChg>
        <pc:picChg chg="add del mod">
          <ac:chgData name="Lynne Barratt" userId="21100830b92faa08" providerId="LiveId" clId="{C0204897-53F4-462F-9392-4E6B94A5D82D}" dt="2022-11-22T12:46:21.088" v="65" actId="478"/>
          <ac:picMkLst>
            <pc:docMk/>
            <pc:sldMk cId="4045972594" sldId="256"/>
            <ac:picMk id="5" creationId="{3B2A6019-08E7-F889-B89B-705E0507416D}"/>
          </ac:picMkLst>
        </pc:picChg>
        <pc:picChg chg="add mod">
          <ac:chgData name="Lynne Barratt" userId="21100830b92faa08" providerId="LiveId" clId="{C0204897-53F4-462F-9392-4E6B94A5D82D}" dt="2022-11-22T12:47:07.694" v="67" actId="26606"/>
          <ac:picMkLst>
            <pc:docMk/>
            <pc:sldMk cId="4045972594" sldId="256"/>
            <ac:picMk id="6" creationId="{47B18DBF-C24C-4C43-074C-2069E99B89DD}"/>
          </ac:picMkLst>
        </pc:picChg>
        <pc:picChg chg="add mod">
          <ac:chgData name="Lynne Barratt" userId="21100830b92faa08" providerId="LiveId" clId="{C0204897-53F4-462F-9392-4E6B94A5D82D}" dt="2022-11-22T12:47:59.463" v="74" actId="1076"/>
          <ac:picMkLst>
            <pc:docMk/>
            <pc:sldMk cId="4045972594" sldId="256"/>
            <ac:picMk id="7" creationId="{26C0063F-2007-61F8-317C-2C554B2890F5}"/>
          </ac:picMkLst>
        </pc:picChg>
        <pc:picChg chg="add mod">
          <ac:chgData name="Lynne Barratt" userId="21100830b92faa08" providerId="LiveId" clId="{C0204897-53F4-462F-9392-4E6B94A5D82D}" dt="2022-11-22T12:47:49.290" v="73" actId="1076"/>
          <ac:picMkLst>
            <pc:docMk/>
            <pc:sldMk cId="4045972594" sldId="256"/>
            <ac:picMk id="8" creationId="{6C3DCBED-9EE5-DEE1-C855-5F6362D3279E}"/>
          </ac:picMkLst>
        </pc:picChg>
      </pc:sldChg>
      <pc:sldChg chg="addSp delSp modSp new mod setBg modNotesTx">
        <pc:chgData name="Lynne Barratt" userId="21100830b92faa08" providerId="LiveId" clId="{C0204897-53F4-462F-9392-4E6B94A5D82D}" dt="2022-11-22T14:18:54.584" v="1147" actId="20577"/>
        <pc:sldMkLst>
          <pc:docMk/>
          <pc:sldMk cId="874018659" sldId="257"/>
        </pc:sldMkLst>
        <pc:spChg chg="mod ord">
          <ac:chgData name="Lynne Barratt" userId="21100830b92faa08" providerId="LiveId" clId="{C0204897-53F4-462F-9392-4E6B94A5D82D}" dt="2022-11-22T12:54:44.279" v="135" actId="26606"/>
          <ac:spMkLst>
            <pc:docMk/>
            <pc:sldMk cId="874018659" sldId="257"/>
            <ac:spMk id="2" creationId="{AC184A7C-2396-E331-B864-5C1F9B76BCCE}"/>
          </ac:spMkLst>
        </pc:spChg>
        <pc:spChg chg="del">
          <ac:chgData name="Lynne Barratt" userId="21100830b92faa08" providerId="LiveId" clId="{C0204897-53F4-462F-9392-4E6B94A5D82D}" dt="2022-11-22T11:59:07.079" v="1"/>
          <ac:spMkLst>
            <pc:docMk/>
            <pc:sldMk cId="874018659" sldId="257"/>
            <ac:spMk id="3" creationId="{AAE04320-11EA-2CAA-6B52-82E5C215DD7F}"/>
          </ac:spMkLst>
        </pc:spChg>
        <pc:spChg chg="add del">
          <ac:chgData name="Lynne Barratt" userId="21100830b92faa08" providerId="LiveId" clId="{C0204897-53F4-462F-9392-4E6B94A5D82D}" dt="2022-11-22T12:54:44.279" v="135" actId="26606"/>
          <ac:spMkLst>
            <pc:docMk/>
            <pc:sldMk cId="874018659" sldId="257"/>
            <ac:spMk id="9" creationId="{A8384FB5-9ADC-4DDC-881B-597D56F5B15D}"/>
          </ac:spMkLst>
        </pc:spChg>
        <pc:spChg chg="add del">
          <ac:chgData name="Lynne Barratt" userId="21100830b92faa08" providerId="LiveId" clId="{C0204897-53F4-462F-9392-4E6B94A5D82D}" dt="2022-11-22T12:54:44.279" v="135" actId="26606"/>
          <ac:spMkLst>
            <pc:docMk/>
            <pc:sldMk cId="874018659" sldId="257"/>
            <ac:spMk id="11" creationId="{91E5A9A7-95C6-4F4F-B00E-C82E07FE62EF}"/>
          </ac:spMkLst>
        </pc:spChg>
        <pc:spChg chg="add del">
          <ac:chgData name="Lynne Barratt" userId="21100830b92faa08" providerId="LiveId" clId="{C0204897-53F4-462F-9392-4E6B94A5D82D}" dt="2022-11-22T12:54:44.279" v="135" actId="26606"/>
          <ac:spMkLst>
            <pc:docMk/>
            <pc:sldMk cId="874018659" sldId="257"/>
            <ac:spMk id="13" creationId="{D07DD2DE-F619-49DD-B5E7-03A290FF4ED1}"/>
          </ac:spMkLst>
        </pc:spChg>
        <pc:spChg chg="add del">
          <ac:chgData name="Lynne Barratt" userId="21100830b92faa08" providerId="LiveId" clId="{C0204897-53F4-462F-9392-4E6B94A5D82D}" dt="2022-11-22T12:54:44.279" v="135" actId="26606"/>
          <ac:spMkLst>
            <pc:docMk/>
            <pc:sldMk cId="874018659" sldId="257"/>
            <ac:spMk id="15" creationId="{85149191-5F60-4A28-AAFF-039F96B0F3EC}"/>
          </ac:spMkLst>
        </pc:spChg>
        <pc:spChg chg="add del">
          <ac:chgData name="Lynne Barratt" userId="21100830b92faa08" providerId="LiveId" clId="{C0204897-53F4-462F-9392-4E6B94A5D82D}" dt="2022-11-22T12:54:44.279" v="135" actId="26606"/>
          <ac:spMkLst>
            <pc:docMk/>
            <pc:sldMk cId="874018659" sldId="257"/>
            <ac:spMk id="17" creationId="{F8260ED5-17F7-4158-B241-D51DD4CF1B7E}"/>
          </ac:spMkLst>
        </pc:spChg>
        <pc:spChg chg="add del">
          <ac:chgData name="Lynne Barratt" userId="21100830b92faa08" providerId="LiveId" clId="{C0204897-53F4-462F-9392-4E6B94A5D82D}" dt="2022-11-22T12:54:44.279" v="135" actId="26606"/>
          <ac:spMkLst>
            <pc:docMk/>
            <pc:sldMk cId="874018659" sldId="257"/>
            <ac:spMk id="19" creationId="{047C8CCB-F95D-4249-92DD-651249D3535A}"/>
          </ac:spMkLst>
        </pc:spChg>
        <pc:spChg chg="add del">
          <ac:chgData name="Lynne Barratt" userId="21100830b92faa08" providerId="LiveId" clId="{C0204897-53F4-462F-9392-4E6B94A5D82D}" dt="2022-11-22T12:52:19.069" v="126" actId="26606"/>
          <ac:spMkLst>
            <pc:docMk/>
            <pc:sldMk cId="874018659" sldId="257"/>
            <ac:spMk id="21" creationId="{A6B62A94-3F34-0951-268F-A7A9070EB25B}"/>
          </ac:spMkLst>
        </pc:spChg>
        <pc:spChg chg="add del">
          <ac:chgData name="Lynne Barratt" userId="21100830b92faa08" providerId="LiveId" clId="{C0204897-53F4-462F-9392-4E6B94A5D82D}" dt="2022-11-22T12:54:44.279" v="135" actId="26606"/>
          <ac:spMkLst>
            <pc:docMk/>
            <pc:sldMk cId="874018659" sldId="257"/>
            <ac:spMk id="22" creationId="{6753252F-4873-4F63-801D-CC719279A7D5}"/>
          </ac:spMkLst>
        </pc:spChg>
        <pc:spChg chg="add del">
          <ac:chgData name="Lynne Barratt" userId="21100830b92faa08" providerId="LiveId" clId="{C0204897-53F4-462F-9392-4E6B94A5D82D}" dt="2022-11-22T12:52:19.069" v="126" actId="26606"/>
          <ac:spMkLst>
            <pc:docMk/>
            <pc:sldMk cId="874018659" sldId="257"/>
            <ac:spMk id="24" creationId="{2E17E911-875F-4DE5-8699-99D9F1805A5D}"/>
          </ac:spMkLst>
        </pc:spChg>
        <pc:spChg chg="add del">
          <ac:chgData name="Lynne Barratt" userId="21100830b92faa08" providerId="LiveId" clId="{C0204897-53F4-462F-9392-4E6B94A5D82D}" dt="2022-11-22T12:52:19.069" v="126" actId="26606"/>
          <ac:spMkLst>
            <pc:docMk/>
            <pc:sldMk cId="874018659" sldId="257"/>
            <ac:spMk id="26" creationId="{CD9FE4EF-C4D8-49A0-B2FF-81D8DB7D8A24}"/>
          </ac:spMkLst>
        </pc:spChg>
        <pc:spChg chg="add del">
          <ac:chgData name="Lynne Barratt" userId="21100830b92faa08" providerId="LiveId" clId="{C0204897-53F4-462F-9392-4E6B94A5D82D}" dt="2022-11-22T12:52:19.069" v="126" actId="26606"/>
          <ac:spMkLst>
            <pc:docMk/>
            <pc:sldMk cId="874018659" sldId="257"/>
            <ac:spMk id="28" creationId="{4300840D-0A0B-4512-BACA-B439D5B9C57C}"/>
          </ac:spMkLst>
        </pc:spChg>
        <pc:spChg chg="add del">
          <ac:chgData name="Lynne Barratt" userId="21100830b92faa08" providerId="LiveId" clId="{C0204897-53F4-462F-9392-4E6B94A5D82D}" dt="2022-11-22T12:52:19.069" v="126" actId="26606"/>
          <ac:spMkLst>
            <pc:docMk/>
            <pc:sldMk cId="874018659" sldId="257"/>
            <ac:spMk id="30" creationId="{D2B78728-A580-49A7-84F9-6EF6F583ADE0}"/>
          </ac:spMkLst>
        </pc:spChg>
        <pc:spChg chg="add del">
          <ac:chgData name="Lynne Barratt" userId="21100830b92faa08" providerId="LiveId" clId="{C0204897-53F4-462F-9392-4E6B94A5D82D}" dt="2022-11-22T12:52:19.069" v="126" actId="26606"/>
          <ac:spMkLst>
            <pc:docMk/>
            <pc:sldMk cId="874018659" sldId="257"/>
            <ac:spMk id="32" creationId="{38FAA1A1-D861-433F-88FA-1E9D6FD31D11}"/>
          </ac:spMkLst>
        </pc:spChg>
        <pc:spChg chg="add del">
          <ac:chgData name="Lynne Barratt" userId="21100830b92faa08" providerId="LiveId" clId="{C0204897-53F4-462F-9392-4E6B94A5D82D}" dt="2022-11-22T12:52:19.069" v="126" actId="26606"/>
          <ac:spMkLst>
            <pc:docMk/>
            <pc:sldMk cId="874018659" sldId="257"/>
            <ac:spMk id="34" creationId="{8D71EDA1-87BF-4D5D-AB79-F346FD19278A}"/>
          </ac:spMkLst>
        </pc:spChg>
        <pc:picChg chg="add mod ord">
          <ac:chgData name="Lynne Barratt" userId="21100830b92faa08" providerId="LiveId" clId="{C0204897-53F4-462F-9392-4E6B94A5D82D}" dt="2022-11-22T12:55:21.108" v="145" actId="1076"/>
          <ac:picMkLst>
            <pc:docMk/>
            <pc:sldMk cId="874018659" sldId="257"/>
            <ac:picMk id="4" creationId="{D3580FE0-151E-8415-4067-948F632C7E46}"/>
          </ac:picMkLst>
        </pc:picChg>
        <pc:picChg chg="add mod">
          <ac:chgData name="Lynne Barratt" userId="21100830b92faa08" providerId="LiveId" clId="{C0204897-53F4-462F-9392-4E6B94A5D82D}" dt="2022-11-22T12:55:24.156" v="146" actId="1076"/>
          <ac:picMkLst>
            <pc:docMk/>
            <pc:sldMk cId="874018659" sldId="257"/>
            <ac:picMk id="5" creationId="{33B497C4-D5E8-236E-E259-B094C7FE948D}"/>
          </ac:picMkLst>
        </pc:picChg>
      </pc:sldChg>
      <pc:sldChg chg="addSp delSp modSp new mod setBg modNotesTx">
        <pc:chgData name="Lynne Barratt" userId="21100830b92faa08" providerId="LiveId" clId="{C0204897-53F4-462F-9392-4E6B94A5D82D}" dt="2022-11-22T16:26:10.675" v="2227" actId="1076"/>
        <pc:sldMkLst>
          <pc:docMk/>
          <pc:sldMk cId="906831820" sldId="258"/>
        </pc:sldMkLst>
        <pc:spChg chg="mod">
          <ac:chgData name="Lynne Barratt" userId="21100830b92faa08" providerId="LiveId" clId="{C0204897-53F4-462F-9392-4E6B94A5D82D}" dt="2022-11-22T13:59:59.391" v="215" actId="20577"/>
          <ac:spMkLst>
            <pc:docMk/>
            <pc:sldMk cId="906831820" sldId="258"/>
            <ac:spMk id="2" creationId="{23FC0F87-72A7-B7B0-581C-45D2B3FAC161}"/>
          </ac:spMkLst>
        </pc:spChg>
        <pc:spChg chg="del mod">
          <ac:chgData name="Lynne Barratt" userId="21100830b92faa08" providerId="LiveId" clId="{C0204897-53F4-462F-9392-4E6B94A5D82D}" dt="2022-11-22T15:37:53.062" v="1633" actId="22"/>
          <ac:spMkLst>
            <pc:docMk/>
            <pc:sldMk cId="906831820" sldId="258"/>
            <ac:spMk id="3" creationId="{3A634DCA-3E70-C94B-CDB8-FC8A02B8023F}"/>
          </ac:spMkLst>
        </pc:spChg>
        <pc:spChg chg="add mod">
          <ac:chgData name="Lynne Barratt" userId="21100830b92faa08" providerId="LiveId" clId="{C0204897-53F4-462F-9392-4E6B94A5D82D}" dt="2022-11-22T16:07:50.486" v="1788" actId="1076"/>
          <ac:spMkLst>
            <pc:docMk/>
            <pc:sldMk cId="906831820" sldId="258"/>
            <ac:spMk id="6" creationId="{29E6384B-2225-BFA0-C6CC-9F8145AA0C69}"/>
          </ac:spMkLst>
        </pc:spChg>
        <pc:spChg chg="add">
          <ac:chgData name="Lynne Barratt" userId="21100830b92faa08" providerId="LiveId" clId="{C0204897-53F4-462F-9392-4E6B94A5D82D}" dt="2022-11-22T12:55:36.112" v="148" actId="26606"/>
          <ac:spMkLst>
            <pc:docMk/>
            <pc:sldMk cId="906831820" sldId="258"/>
            <ac:spMk id="8" creationId="{09588DA8-065E-4F6F-8EFD-43104AB2E0CF}"/>
          </ac:spMkLst>
        </pc:spChg>
        <pc:spChg chg="add">
          <ac:chgData name="Lynne Barratt" userId="21100830b92faa08" providerId="LiveId" clId="{C0204897-53F4-462F-9392-4E6B94A5D82D}" dt="2022-11-22T12:55:36.112" v="148" actId="26606"/>
          <ac:spMkLst>
            <pc:docMk/>
            <pc:sldMk cId="906831820" sldId="258"/>
            <ac:spMk id="10" creationId="{C4285719-470E-454C-AF62-8323075F1F5B}"/>
          </ac:spMkLst>
        </pc:spChg>
        <pc:spChg chg="add mod">
          <ac:chgData name="Lynne Barratt" userId="21100830b92faa08" providerId="LiveId" clId="{C0204897-53F4-462F-9392-4E6B94A5D82D}" dt="2022-11-22T16:17:58.201" v="1817" actId="255"/>
          <ac:spMkLst>
            <pc:docMk/>
            <pc:sldMk cId="906831820" sldId="258"/>
            <ac:spMk id="11" creationId="{ADAAD5FE-07A5-AC8D-AB7F-CCCF111A11F4}"/>
          </ac:spMkLst>
        </pc:spChg>
        <pc:spChg chg="add">
          <ac:chgData name="Lynne Barratt" userId="21100830b92faa08" providerId="LiveId" clId="{C0204897-53F4-462F-9392-4E6B94A5D82D}" dt="2022-11-22T12:55:36.112" v="148" actId="26606"/>
          <ac:spMkLst>
            <pc:docMk/>
            <pc:sldMk cId="906831820" sldId="258"/>
            <ac:spMk id="12" creationId="{CD9FE4EF-C4D8-49A0-B2FF-81D8DB7D8A24}"/>
          </ac:spMkLst>
        </pc:spChg>
        <pc:spChg chg="add mod">
          <ac:chgData name="Lynne Barratt" userId="21100830b92faa08" providerId="LiveId" clId="{C0204897-53F4-462F-9392-4E6B94A5D82D}" dt="2022-11-22T16:18:58.182" v="1827" actId="1076"/>
          <ac:spMkLst>
            <pc:docMk/>
            <pc:sldMk cId="906831820" sldId="258"/>
            <ac:spMk id="13" creationId="{9556AC0F-734B-46B3-5DDC-B0E40A0BC6AE}"/>
          </ac:spMkLst>
        </pc:spChg>
        <pc:spChg chg="add">
          <ac:chgData name="Lynne Barratt" userId="21100830b92faa08" providerId="LiveId" clId="{C0204897-53F4-462F-9392-4E6B94A5D82D}" dt="2022-11-22T12:55:36.112" v="148" actId="26606"/>
          <ac:spMkLst>
            <pc:docMk/>
            <pc:sldMk cId="906831820" sldId="258"/>
            <ac:spMk id="14" creationId="{4300840D-0A0B-4512-BACA-B439D5B9C57C}"/>
          </ac:spMkLst>
        </pc:spChg>
        <pc:spChg chg="add del mod">
          <ac:chgData name="Lynne Barratt" userId="21100830b92faa08" providerId="LiveId" clId="{C0204897-53F4-462F-9392-4E6B94A5D82D}" dt="2022-11-22T16:22:12.430" v="1875"/>
          <ac:spMkLst>
            <pc:docMk/>
            <pc:sldMk cId="906831820" sldId="258"/>
            <ac:spMk id="15" creationId="{EA05E414-983F-CCD2-18C6-363890AFD35E}"/>
          </ac:spMkLst>
        </pc:spChg>
        <pc:spChg chg="add">
          <ac:chgData name="Lynne Barratt" userId="21100830b92faa08" providerId="LiveId" clId="{C0204897-53F4-462F-9392-4E6B94A5D82D}" dt="2022-11-22T12:55:36.112" v="148" actId="26606"/>
          <ac:spMkLst>
            <pc:docMk/>
            <pc:sldMk cId="906831820" sldId="258"/>
            <ac:spMk id="16" creationId="{D2B78728-A580-49A7-84F9-6EF6F583ADE0}"/>
          </ac:spMkLst>
        </pc:spChg>
        <pc:spChg chg="add mod">
          <ac:chgData name="Lynne Barratt" userId="21100830b92faa08" providerId="LiveId" clId="{C0204897-53F4-462F-9392-4E6B94A5D82D}" dt="2022-11-22T16:26:10.675" v="2227" actId="1076"/>
          <ac:spMkLst>
            <pc:docMk/>
            <pc:sldMk cId="906831820" sldId="258"/>
            <ac:spMk id="17" creationId="{FC899C11-FC08-33CF-7C43-F6DF565611B8}"/>
          </ac:spMkLst>
        </pc:spChg>
        <pc:spChg chg="add">
          <ac:chgData name="Lynne Barratt" userId="21100830b92faa08" providerId="LiveId" clId="{C0204897-53F4-462F-9392-4E6B94A5D82D}" dt="2022-11-22T12:55:36.112" v="148" actId="26606"/>
          <ac:spMkLst>
            <pc:docMk/>
            <pc:sldMk cId="906831820" sldId="258"/>
            <ac:spMk id="18" creationId="{38FAA1A1-D861-433F-88FA-1E9D6FD31D11}"/>
          </ac:spMkLst>
        </pc:spChg>
        <pc:spChg chg="add">
          <ac:chgData name="Lynne Barratt" userId="21100830b92faa08" providerId="LiveId" clId="{C0204897-53F4-462F-9392-4E6B94A5D82D}" dt="2022-11-22T12:55:36.112" v="148" actId="26606"/>
          <ac:spMkLst>
            <pc:docMk/>
            <pc:sldMk cId="906831820" sldId="258"/>
            <ac:spMk id="20" creationId="{8D71EDA1-87BF-4D5D-AB79-F346FD19278A}"/>
          </ac:spMkLst>
        </pc:spChg>
        <pc:picChg chg="add mod ord">
          <ac:chgData name="Lynne Barratt" userId="21100830b92faa08" providerId="LiveId" clId="{C0204897-53F4-462F-9392-4E6B94A5D82D}" dt="2022-11-22T15:37:57.659" v="1634" actId="1076"/>
          <ac:picMkLst>
            <pc:docMk/>
            <pc:sldMk cId="906831820" sldId="258"/>
            <ac:picMk id="5" creationId="{517359D1-DABB-3788-ACC3-7E00ADBE457A}"/>
          </ac:picMkLst>
        </pc:picChg>
        <pc:picChg chg="add mod">
          <ac:chgData name="Lynne Barratt" userId="21100830b92faa08" providerId="LiveId" clId="{C0204897-53F4-462F-9392-4E6B94A5D82D}" dt="2022-11-22T16:17:13.116" v="1790" actId="1076"/>
          <ac:picMkLst>
            <pc:docMk/>
            <pc:sldMk cId="906831820" sldId="258"/>
            <ac:picMk id="9" creationId="{7F7D0E46-E9C8-58D6-1C02-529596F18237}"/>
          </ac:picMkLst>
        </pc:picChg>
      </pc:sldChg>
      <pc:sldChg chg="modSp del mod">
        <pc:chgData name="Lynne Barratt" userId="21100830b92faa08" providerId="LiveId" clId="{C0204897-53F4-462F-9392-4E6B94A5D82D}" dt="2022-11-22T19:03:30.097" v="4240" actId="47"/>
        <pc:sldMkLst>
          <pc:docMk/>
          <pc:sldMk cId="2767003488" sldId="259"/>
        </pc:sldMkLst>
        <pc:spChg chg="mod">
          <ac:chgData name="Lynne Barratt" userId="21100830b92faa08" providerId="LiveId" clId="{C0204897-53F4-462F-9392-4E6B94A5D82D}" dt="2022-11-22T19:02:45.350" v="4210" actId="21"/>
          <ac:spMkLst>
            <pc:docMk/>
            <pc:sldMk cId="2767003488" sldId="259"/>
            <ac:spMk id="3" creationId="{3A634DCA-3E70-C94B-CDB8-FC8A02B8023F}"/>
          </ac:spMkLst>
        </pc:spChg>
      </pc:sldChg>
      <pc:sldChg chg="addSp del delDesignElem">
        <pc:chgData name="Lynne Barratt" userId="21100830b92faa08" providerId="LiveId" clId="{C0204897-53F4-462F-9392-4E6B94A5D82D}" dt="2022-11-22T13:56:29.303" v="150"/>
        <pc:sldMkLst>
          <pc:docMk/>
          <pc:sldMk cId="3506919679" sldId="259"/>
        </pc:sldMkLst>
        <pc:spChg chg="add">
          <ac:chgData name="Lynne Barratt" userId="21100830b92faa08" providerId="LiveId" clId="{C0204897-53F4-462F-9392-4E6B94A5D82D}" dt="2022-11-22T13:56:29.303" v="150"/>
          <ac:spMkLst>
            <pc:docMk/>
            <pc:sldMk cId="3506919679" sldId="259"/>
            <ac:spMk id="8" creationId="{09588DA8-065E-4F6F-8EFD-43104AB2E0CF}"/>
          </ac:spMkLst>
        </pc:spChg>
        <pc:spChg chg="add">
          <ac:chgData name="Lynne Barratt" userId="21100830b92faa08" providerId="LiveId" clId="{C0204897-53F4-462F-9392-4E6B94A5D82D}" dt="2022-11-22T13:56:29.303" v="150"/>
          <ac:spMkLst>
            <pc:docMk/>
            <pc:sldMk cId="3506919679" sldId="259"/>
            <ac:spMk id="10" creationId="{C4285719-470E-454C-AF62-8323075F1F5B}"/>
          </ac:spMkLst>
        </pc:spChg>
        <pc:spChg chg="add">
          <ac:chgData name="Lynne Barratt" userId="21100830b92faa08" providerId="LiveId" clId="{C0204897-53F4-462F-9392-4E6B94A5D82D}" dt="2022-11-22T13:56:29.303" v="150"/>
          <ac:spMkLst>
            <pc:docMk/>
            <pc:sldMk cId="3506919679" sldId="259"/>
            <ac:spMk id="12" creationId="{CD9FE4EF-C4D8-49A0-B2FF-81D8DB7D8A24}"/>
          </ac:spMkLst>
        </pc:spChg>
        <pc:spChg chg="add">
          <ac:chgData name="Lynne Barratt" userId="21100830b92faa08" providerId="LiveId" clId="{C0204897-53F4-462F-9392-4E6B94A5D82D}" dt="2022-11-22T13:56:29.303" v="150"/>
          <ac:spMkLst>
            <pc:docMk/>
            <pc:sldMk cId="3506919679" sldId="259"/>
            <ac:spMk id="14" creationId="{4300840D-0A0B-4512-BACA-B439D5B9C57C}"/>
          </ac:spMkLst>
        </pc:spChg>
        <pc:spChg chg="add">
          <ac:chgData name="Lynne Barratt" userId="21100830b92faa08" providerId="LiveId" clId="{C0204897-53F4-462F-9392-4E6B94A5D82D}" dt="2022-11-22T13:56:29.303" v="150"/>
          <ac:spMkLst>
            <pc:docMk/>
            <pc:sldMk cId="3506919679" sldId="259"/>
            <ac:spMk id="16" creationId="{D2B78728-A580-49A7-84F9-6EF6F583ADE0}"/>
          </ac:spMkLst>
        </pc:spChg>
        <pc:spChg chg="add">
          <ac:chgData name="Lynne Barratt" userId="21100830b92faa08" providerId="LiveId" clId="{C0204897-53F4-462F-9392-4E6B94A5D82D}" dt="2022-11-22T13:56:29.303" v="150"/>
          <ac:spMkLst>
            <pc:docMk/>
            <pc:sldMk cId="3506919679" sldId="259"/>
            <ac:spMk id="18" creationId="{38FAA1A1-D861-433F-88FA-1E9D6FD31D11}"/>
          </ac:spMkLst>
        </pc:spChg>
        <pc:spChg chg="add">
          <ac:chgData name="Lynne Barratt" userId="21100830b92faa08" providerId="LiveId" clId="{C0204897-53F4-462F-9392-4E6B94A5D82D}" dt="2022-11-22T13:56:29.303" v="150"/>
          <ac:spMkLst>
            <pc:docMk/>
            <pc:sldMk cId="3506919679" sldId="259"/>
            <ac:spMk id="20" creationId="{8D71EDA1-87BF-4D5D-AB79-F346FD19278A}"/>
          </ac:spMkLst>
        </pc:spChg>
      </pc:sldChg>
      <pc:sldChg chg="addSp delSp modSp mod modNotesTx">
        <pc:chgData name="Lynne Barratt" userId="21100830b92faa08" providerId="LiveId" clId="{C0204897-53F4-462F-9392-4E6B94A5D82D}" dt="2022-11-22T17:54:39.643" v="3135" actId="1076"/>
        <pc:sldMkLst>
          <pc:docMk/>
          <pc:sldMk cId="1622181817" sldId="260"/>
        </pc:sldMkLst>
        <pc:spChg chg="mod">
          <ac:chgData name="Lynne Barratt" userId="21100830b92faa08" providerId="LiveId" clId="{C0204897-53F4-462F-9392-4E6B94A5D82D}" dt="2022-11-22T17:02:18.142" v="2233" actId="1076"/>
          <ac:spMkLst>
            <pc:docMk/>
            <pc:sldMk cId="1622181817" sldId="260"/>
            <ac:spMk id="2" creationId="{23FC0F87-72A7-B7B0-581C-45D2B3FAC161}"/>
          </ac:spMkLst>
        </pc:spChg>
        <pc:spChg chg="add del">
          <ac:chgData name="Lynne Barratt" userId="21100830b92faa08" providerId="LiveId" clId="{C0204897-53F4-462F-9392-4E6B94A5D82D}" dt="2022-11-22T17:18:26.182" v="2335"/>
          <ac:spMkLst>
            <pc:docMk/>
            <pc:sldMk cId="1622181817" sldId="260"/>
            <ac:spMk id="3" creationId="{3A634DCA-3E70-C94B-CDB8-FC8A02B8023F}"/>
          </ac:spMkLst>
        </pc:spChg>
        <pc:spChg chg="add del mod">
          <ac:chgData name="Lynne Barratt" userId="21100830b92faa08" providerId="LiveId" clId="{C0204897-53F4-462F-9392-4E6B94A5D82D}" dt="2022-11-22T17:02:21.798" v="2236" actId="478"/>
          <ac:spMkLst>
            <pc:docMk/>
            <pc:sldMk cId="1622181817" sldId="260"/>
            <ac:spMk id="7" creationId="{158E5CD7-C2C4-776C-D0A4-A2B0D603C361}"/>
          </ac:spMkLst>
        </pc:spChg>
        <pc:spChg chg="add del mod">
          <ac:chgData name="Lynne Barratt" userId="21100830b92faa08" providerId="LiveId" clId="{C0204897-53F4-462F-9392-4E6B94A5D82D}" dt="2022-11-22T17:02:18.606" v="2234" actId="478"/>
          <ac:spMkLst>
            <pc:docMk/>
            <pc:sldMk cId="1622181817" sldId="260"/>
            <ac:spMk id="15" creationId="{FDE1AFEC-D3EC-39AF-2236-00A3910B47BD}"/>
          </ac:spMkLst>
        </pc:spChg>
        <pc:spChg chg="add del mod">
          <ac:chgData name="Lynne Barratt" userId="21100830b92faa08" providerId="LiveId" clId="{C0204897-53F4-462F-9392-4E6B94A5D82D}" dt="2022-11-22T17:02:27.398" v="2238" actId="478"/>
          <ac:spMkLst>
            <pc:docMk/>
            <pc:sldMk cId="1622181817" sldId="260"/>
            <ac:spMk id="19" creationId="{8D27EE85-C9DF-245A-2D70-40B53C122A41}"/>
          </ac:spMkLst>
        </pc:spChg>
        <pc:spChg chg="add mod">
          <ac:chgData name="Lynne Barratt" userId="21100830b92faa08" providerId="LiveId" clId="{C0204897-53F4-462F-9392-4E6B94A5D82D}" dt="2022-11-22T17:40:29.982" v="2583" actId="20577"/>
          <ac:spMkLst>
            <pc:docMk/>
            <pc:sldMk cId="1622181817" sldId="260"/>
            <ac:spMk id="22" creationId="{223E3B81-5E37-75F2-6C2A-4A0CCBF45332}"/>
          </ac:spMkLst>
        </pc:spChg>
        <pc:spChg chg="add mod">
          <ac:chgData name="Lynne Barratt" userId="21100830b92faa08" providerId="LiveId" clId="{C0204897-53F4-462F-9392-4E6B94A5D82D}" dt="2022-11-22T17:54:39.643" v="3135" actId="1076"/>
          <ac:spMkLst>
            <pc:docMk/>
            <pc:sldMk cId="1622181817" sldId="260"/>
            <ac:spMk id="25" creationId="{367F4015-E788-5F73-DE8D-CD2D6045D763}"/>
          </ac:spMkLst>
        </pc:spChg>
        <pc:picChg chg="add del mod ord">
          <ac:chgData name="Lynne Barratt" userId="21100830b92faa08" providerId="LiveId" clId="{C0204897-53F4-462F-9392-4E6B94A5D82D}" dt="2022-11-22T17:02:27.777" v="2239" actId="22"/>
          <ac:picMkLst>
            <pc:docMk/>
            <pc:sldMk cId="1622181817" sldId="260"/>
            <ac:picMk id="5" creationId="{E658A27B-27A8-1650-B608-006D57A5A800}"/>
          </ac:picMkLst>
        </pc:picChg>
        <pc:picChg chg="add del mod ord">
          <ac:chgData name="Lynne Barratt" userId="21100830b92faa08" providerId="LiveId" clId="{C0204897-53F4-462F-9392-4E6B94A5D82D}" dt="2022-11-22T17:02:21.197" v="2235" actId="22"/>
          <ac:picMkLst>
            <pc:docMk/>
            <pc:sldMk cId="1622181817" sldId="260"/>
            <ac:picMk id="11" creationId="{C06227E9-B953-3512-D4A1-EFF5099EA1EA}"/>
          </ac:picMkLst>
        </pc:picChg>
        <pc:picChg chg="add mod">
          <ac:chgData name="Lynne Barratt" userId="21100830b92faa08" providerId="LiveId" clId="{C0204897-53F4-462F-9392-4E6B94A5D82D}" dt="2022-11-22T17:40:36.656" v="2585" actId="14100"/>
          <ac:picMkLst>
            <pc:docMk/>
            <pc:sldMk cId="1622181817" sldId="260"/>
            <ac:picMk id="21" creationId="{BD802325-4638-C4F8-7666-8B9330732BA9}"/>
          </ac:picMkLst>
        </pc:picChg>
        <pc:picChg chg="add mod">
          <ac:chgData name="Lynne Barratt" userId="21100830b92faa08" providerId="LiveId" clId="{C0204897-53F4-462F-9392-4E6B94A5D82D}" dt="2022-11-22T17:49:06.676" v="2861" actId="14100"/>
          <ac:picMkLst>
            <pc:docMk/>
            <pc:sldMk cId="1622181817" sldId="260"/>
            <ac:picMk id="23" creationId="{3C6BD959-2461-4CCA-A720-9016EB2E69A1}"/>
          </ac:picMkLst>
        </pc:picChg>
        <pc:picChg chg="add del mod">
          <ac:chgData name="Lynne Barratt" userId="21100830b92faa08" providerId="LiveId" clId="{C0204897-53F4-462F-9392-4E6B94A5D82D}" dt="2022-11-22T17:49:14.714" v="2863" actId="478"/>
          <ac:picMkLst>
            <pc:docMk/>
            <pc:sldMk cId="1622181817" sldId="260"/>
            <ac:picMk id="24" creationId="{E0632D6D-6F46-ABE4-B2F3-EAF51857AE93}"/>
          </ac:picMkLst>
        </pc:picChg>
      </pc:sldChg>
      <pc:sldChg chg="addSp delSp modSp mod modNotesTx">
        <pc:chgData name="Lynne Barratt" userId="21100830b92faa08" providerId="LiveId" clId="{C0204897-53F4-462F-9392-4E6B94A5D82D}" dt="2022-11-22T18:50:17.555" v="3770" actId="20577"/>
        <pc:sldMkLst>
          <pc:docMk/>
          <pc:sldMk cId="599480267" sldId="261"/>
        </pc:sldMkLst>
        <pc:spChg chg="mod">
          <ac:chgData name="Lynne Barratt" userId="21100830b92faa08" providerId="LiveId" clId="{C0204897-53F4-462F-9392-4E6B94A5D82D}" dt="2022-11-22T14:00:52.042" v="238" actId="20577"/>
          <ac:spMkLst>
            <pc:docMk/>
            <pc:sldMk cId="599480267" sldId="261"/>
            <ac:spMk id="2" creationId="{23FC0F87-72A7-B7B0-581C-45D2B3FAC161}"/>
          </ac:spMkLst>
        </pc:spChg>
        <pc:spChg chg="del">
          <ac:chgData name="Lynne Barratt" userId="21100830b92faa08" providerId="LiveId" clId="{C0204897-53F4-462F-9392-4E6B94A5D82D}" dt="2022-11-22T18:33:55.686" v="3137"/>
          <ac:spMkLst>
            <pc:docMk/>
            <pc:sldMk cId="599480267" sldId="261"/>
            <ac:spMk id="3" creationId="{3A634DCA-3E70-C94B-CDB8-FC8A02B8023F}"/>
          </ac:spMkLst>
        </pc:spChg>
        <pc:spChg chg="add mod">
          <ac:chgData name="Lynne Barratt" userId="21100830b92faa08" providerId="LiveId" clId="{C0204897-53F4-462F-9392-4E6B94A5D82D}" dt="2022-11-22T18:38:37.255" v="3474" actId="20577"/>
          <ac:spMkLst>
            <pc:docMk/>
            <pc:sldMk cId="599480267" sldId="261"/>
            <ac:spMk id="5" creationId="{C23EB162-55C9-2583-2858-19DD0C14F549}"/>
          </ac:spMkLst>
        </pc:spChg>
        <pc:spChg chg="add del mod">
          <ac:chgData name="Lynne Barratt" userId="21100830b92faa08" providerId="LiveId" clId="{C0204897-53F4-462F-9392-4E6B94A5D82D}" dt="2022-11-22T18:40:54.972" v="3480"/>
          <ac:spMkLst>
            <pc:docMk/>
            <pc:sldMk cId="599480267" sldId="261"/>
            <ac:spMk id="6" creationId="{F9B21880-88F8-25D4-745A-C09168766B96}"/>
          </ac:spMkLst>
        </pc:spChg>
        <pc:spChg chg="add mod">
          <ac:chgData name="Lynne Barratt" userId="21100830b92faa08" providerId="LiveId" clId="{C0204897-53F4-462F-9392-4E6B94A5D82D}" dt="2022-11-22T18:50:17.555" v="3770" actId="20577"/>
          <ac:spMkLst>
            <pc:docMk/>
            <pc:sldMk cId="599480267" sldId="261"/>
            <ac:spMk id="11" creationId="{E31F83A3-2D5A-264F-5F92-68875D0B056F}"/>
          </ac:spMkLst>
        </pc:spChg>
        <pc:picChg chg="add mod">
          <ac:chgData name="Lynne Barratt" userId="21100830b92faa08" providerId="LiveId" clId="{C0204897-53F4-462F-9392-4E6B94A5D82D}" dt="2022-11-22T18:47:30.294" v="3498" actId="1076"/>
          <ac:picMkLst>
            <pc:docMk/>
            <pc:sldMk cId="599480267" sldId="261"/>
            <ac:picMk id="4" creationId="{A7B057EB-52A7-88D9-C026-A35307636435}"/>
          </ac:picMkLst>
        </pc:picChg>
        <pc:picChg chg="add mod">
          <ac:chgData name="Lynne Barratt" userId="21100830b92faa08" providerId="LiveId" clId="{C0204897-53F4-462F-9392-4E6B94A5D82D}" dt="2022-11-22T18:49:58.917" v="3737" actId="1076"/>
          <ac:picMkLst>
            <pc:docMk/>
            <pc:sldMk cId="599480267" sldId="261"/>
            <ac:picMk id="9" creationId="{1AA1D606-0722-E504-5AB3-64BA3D62C802}"/>
          </ac:picMkLst>
        </pc:picChg>
      </pc:sldChg>
      <pc:sldChg chg="addSp delSp modSp mod modNotesTx">
        <pc:chgData name="Lynne Barratt" userId="21100830b92faa08" providerId="LiveId" clId="{C0204897-53F4-462F-9392-4E6B94A5D82D}" dt="2022-11-22T19:01:31.604" v="4207" actId="20577"/>
        <pc:sldMkLst>
          <pc:docMk/>
          <pc:sldMk cId="1754573603" sldId="262"/>
        </pc:sldMkLst>
        <pc:spChg chg="mod">
          <ac:chgData name="Lynne Barratt" userId="21100830b92faa08" providerId="LiveId" clId="{C0204897-53F4-462F-9392-4E6B94A5D82D}" dt="2022-11-22T14:01:03.782" v="257" actId="20577"/>
          <ac:spMkLst>
            <pc:docMk/>
            <pc:sldMk cId="1754573603" sldId="262"/>
            <ac:spMk id="2" creationId="{23FC0F87-72A7-B7B0-581C-45D2B3FAC161}"/>
          </ac:spMkLst>
        </pc:spChg>
        <pc:spChg chg="del">
          <ac:chgData name="Lynne Barratt" userId="21100830b92faa08" providerId="LiveId" clId="{C0204897-53F4-462F-9392-4E6B94A5D82D}" dt="2022-11-22T18:57:18.990" v="3777"/>
          <ac:spMkLst>
            <pc:docMk/>
            <pc:sldMk cId="1754573603" sldId="262"/>
            <ac:spMk id="3" creationId="{3A634DCA-3E70-C94B-CDB8-FC8A02B8023F}"/>
          </ac:spMkLst>
        </pc:spChg>
        <pc:spChg chg="add mod">
          <ac:chgData name="Lynne Barratt" userId="21100830b92faa08" providerId="LiveId" clId="{C0204897-53F4-462F-9392-4E6B94A5D82D}" dt="2022-11-22T19:01:31.604" v="4207" actId="20577"/>
          <ac:spMkLst>
            <pc:docMk/>
            <pc:sldMk cId="1754573603" sldId="262"/>
            <ac:spMk id="5" creationId="{A8B9ED74-9036-C6B4-12BF-61AB05F5D127}"/>
          </ac:spMkLst>
        </pc:spChg>
        <pc:picChg chg="add mod">
          <ac:chgData name="Lynne Barratt" userId="21100830b92faa08" providerId="LiveId" clId="{C0204897-53F4-462F-9392-4E6B94A5D82D}" dt="2022-11-22T18:57:28.210" v="3779" actId="14100"/>
          <ac:picMkLst>
            <pc:docMk/>
            <pc:sldMk cId="1754573603" sldId="262"/>
            <ac:picMk id="4" creationId="{727A18B9-9D0E-18C3-DB89-EAC0D20487B4}"/>
          </ac:picMkLst>
        </pc:picChg>
      </pc:sldChg>
      <pc:sldChg chg="addSp delSp modSp mod ord modNotesTx">
        <pc:chgData name="Lynne Barratt" userId="21100830b92faa08" providerId="LiveId" clId="{C0204897-53F4-462F-9392-4E6B94A5D82D}" dt="2022-11-22T14:16:06.758" v="979" actId="20577"/>
        <pc:sldMkLst>
          <pc:docMk/>
          <pc:sldMk cId="1159846397" sldId="263"/>
        </pc:sldMkLst>
        <pc:spChg chg="mod">
          <ac:chgData name="Lynne Barratt" userId="21100830b92faa08" providerId="LiveId" clId="{C0204897-53F4-462F-9392-4E6B94A5D82D}" dt="2022-11-22T14:01:28.495" v="280" actId="20577"/>
          <ac:spMkLst>
            <pc:docMk/>
            <pc:sldMk cId="1159846397" sldId="263"/>
            <ac:spMk id="2" creationId="{23FC0F87-72A7-B7B0-581C-45D2B3FAC161}"/>
          </ac:spMkLst>
        </pc:spChg>
        <pc:spChg chg="del">
          <ac:chgData name="Lynne Barratt" userId="21100830b92faa08" providerId="LiveId" clId="{C0204897-53F4-462F-9392-4E6B94A5D82D}" dt="2022-11-22T14:11:11.814" v="325"/>
          <ac:spMkLst>
            <pc:docMk/>
            <pc:sldMk cId="1159846397" sldId="263"/>
            <ac:spMk id="3" creationId="{3A634DCA-3E70-C94B-CDB8-FC8A02B8023F}"/>
          </ac:spMkLst>
        </pc:spChg>
        <pc:graphicFrameChg chg="add mod">
          <ac:chgData name="Lynne Barratt" userId="21100830b92faa08" providerId="LiveId" clId="{C0204897-53F4-462F-9392-4E6B94A5D82D}" dt="2022-11-22T14:11:11.814" v="325"/>
          <ac:graphicFrameMkLst>
            <pc:docMk/>
            <pc:sldMk cId="1159846397" sldId="263"/>
            <ac:graphicFrameMk id="4" creationId="{9F4F9FD0-477D-5139-F76C-287E9175B3E8}"/>
          </ac:graphicFrameMkLst>
        </pc:graphicFrameChg>
      </pc:sldChg>
      <pc:sldChg chg="modSp add del mod">
        <pc:chgData name="Lynne Barratt" userId="21100830b92faa08" providerId="LiveId" clId="{C0204897-53F4-462F-9392-4E6B94A5D82D}" dt="2023-03-08T17:29:34.206" v="4250" actId="47"/>
        <pc:sldMkLst>
          <pc:docMk/>
          <pc:sldMk cId="4175455033" sldId="264"/>
        </pc:sldMkLst>
        <pc:spChg chg="mod">
          <ac:chgData name="Lynne Barratt" userId="21100830b92faa08" providerId="LiveId" clId="{C0204897-53F4-462F-9392-4E6B94A5D82D}" dt="2022-11-22T14:02:00.035" v="303" actId="20577"/>
          <ac:spMkLst>
            <pc:docMk/>
            <pc:sldMk cId="4175455033" sldId="264"/>
            <ac:spMk id="2" creationId="{23FC0F87-72A7-B7B0-581C-45D2B3FAC161}"/>
          </ac:spMkLst>
        </pc:spChg>
        <pc:spChg chg="mod">
          <ac:chgData name="Lynne Barratt" userId="21100830b92faa08" providerId="LiveId" clId="{C0204897-53F4-462F-9392-4E6B94A5D82D}" dt="2022-11-22T19:03:14.510" v="4239" actId="20577"/>
          <ac:spMkLst>
            <pc:docMk/>
            <pc:sldMk cId="4175455033" sldId="264"/>
            <ac:spMk id="3" creationId="{3A634DCA-3E70-C94B-CDB8-FC8A02B8023F}"/>
          </ac:spMkLst>
        </pc:spChg>
      </pc:sldChg>
      <pc:sldChg chg="addSp modSp del mod">
        <pc:chgData name="Lynne Barratt" userId="21100830b92faa08" providerId="LiveId" clId="{C0204897-53F4-462F-9392-4E6B94A5D82D}" dt="2023-03-08T17:29:27.831" v="4249" actId="47"/>
        <pc:sldMkLst>
          <pc:docMk/>
          <pc:sldMk cId="751998203" sldId="265"/>
        </pc:sldMkLst>
        <pc:spChg chg="mod">
          <ac:chgData name="Lynne Barratt" userId="21100830b92faa08" providerId="LiveId" clId="{C0204897-53F4-462F-9392-4E6B94A5D82D}" dt="2022-11-22T14:02:11.359" v="324" actId="20577"/>
          <ac:spMkLst>
            <pc:docMk/>
            <pc:sldMk cId="751998203" sldId="265"/>
            <ac:spMk id="2" creationId="{23FC0F87-72A7-B7B0-581C-45D2B3FAC161}"/>
          </ac:spMkLst>
        </pc:spChg>
        <pc:spChg chg="add mod">
          <ac:chgData name="Lynne Barratt" userId="21100830b92faa08" providerId="LiveId" clId="{C0204897-53F4-462F-9392-4E6B94A5D82D}" dt="2022-11-22T19:02:56.548" v="4212" actId="1076"/>
          <ac:spMkLst>
            <pc:docMk/>
            <pc:sldMk cId="751998203" sldId="265"/>
            <ac:spMk id="5" creationId="{31589CA1-2F8D-94AB-AB2D-8AD2DAFBCA9D}"/>
          </ac:spMkLst>
        </pc:spChg>
      </pc:sldChg>
      <pc:sldChg chg="addSp delSp modSp mod modNotesTx">
        <pc:chgData name="Lynne Barratt" userId="21100830b92faa08" providerId="LiveId" clId="{C0204897-53F4-462F-9392-4E6B94A5D82D}" dt="2022-11-22T14:52:38.572" v="1288" actId="6549"/>
        <pc:sldMkLst>
          <pc:docMk/>
          <pc:sldMk cId="1338285573" sldId="266"/>
        </pc:sldMkLst>
        <pc:spChg chg="mod">
          <ac:chgData name="Lynne Barratt" userId="21100830b92faa08" providerId="LiveId" clId="{C0204897-53F4-462F-9392-4E6B94A5D82D}" dt="2022-11-22T14:37:45.711" v="1240" actId="20577"/>
          <ac:spMkLst>
            <pc:docMk/>
            <pc:sldMk cId="1338285573" sldId="266"/>
            <ac:spMk id="2" creationId="{23FC0F87-72A7-B7B0-581C-45D2B3FAC161}"/>
          </ac:spMkLst>
        </pc:spChg>
        <pc:spChg chg="add del mod">
          <ac:chgData name="Lynne Barratt" userId="21100830b92faa08" providerId="LiveId" clId="{C0204897-53F4-462F-9392-4E6B94A5D82D}" dt="2022-11-22T14:25:47.832" v="1204" actId="27636"/>
          <ac:spMkLst>
            <pc:docMk/>
            <pc:sldMk cId="1338285573" sldId="266"/>
            <ac:spMk id="3" creationId="{3A634DCA-3E70-C94B-CDB8-FC8A02B8023F}"/>
          </ac:spMkLst>
        </pc:spChg>
        <pc:spChg chg="add del mod">
          <ac:chgData name="Lynne Barratt" userId="21100830b92faa08" providerId="LiveId" clId="{C0204897-53F4-462F-9392-4E6B94A5D82D}" dt="2022-11-22T14:22:54.269" v="1195" actId="478"/>
          <ac:spMkLst>
            <pc:docMk/>
            <pc:sldMk cId="1338285573" sldId="266"/>
            <ac:spMk id="7" creationId="{370599D8-0661-3F54-5E56-4A09ECC66ACD}"/>
          </ac:spMkLst>
        </pc:spChg>
        <pc:graphicFrameChg chg="add mod">
          <ac:chgData name="Lynne Barratt" userId="21100830b92faa08" providerId="LiveId" clId="{C0204897-53F4-462F-9392-4E6B94A5D82D}" dt="2022-11-22T14:36:47.902" v="1209" actId="14100"/>
          <ac:graphicFrameMkLst>
            <pc:docMk/>
            <pc:sldMk cId="1338285573" sldId="266"/>
            <ac:graphicFrameMk id="9" creationId="{48203B38-C761-FB36-3573-6D5B738DA6F6}"/>
          </ac:graphicFrameMkLst>
        </pc:graphicFrameChg>
        <pc:picChg chg="add del mod ord">
          <ac:chgData name="Lynne Barratt" userId="21100830b92faa08" providerId="LiveId" clId="{C0204897-53F4-462F-9392-4E6B94A5D82D}" dt="2022-11-22T14:22:56.610" v="1197" actId="22"/>
          <ac:picMkLst>
            <pc:docMk/>
            <pc:sldMk cId="1338285573" sldId="266"/>
            <ac:picMk id="5" creationId="{A02D6CD2-68A7-4957-FF16-04DA5A9DD8F2}"/>
          </ac:picMkLst>
        </pc:picChg>
      </pc:sldChg>
      <pc:sldChg chg="addSp delSp modSp mod ord">
        <pc:chgData name="Lynne Barratt" userId="21100830b92faa08" providerId="LiveId" clId="{C0204897-53F4-462F-9392-4E6B94A5D82D}" dt="2022-11-22T14:52:23.486" v="1282"/>
        <pc:sldMkLst>
          <pc:docMk/>
          <pc:sldMk cId="143353993" sldId="267"/>
        </pc:sldMkLst>
        <pc:spChg chg="mod">
          <ac:chgData name="Lynne Barratt" userId="21100830b92faa08" providerId="LiveId" clId="{C0204897-53F4-462F-9392-4E6B94A5D82D}" dt="2022-11-22T14:40:22.347" v="1269" actId="20577"/>
          <ac:spMkLst>
            <pc:docMk/>
            <pc:sldMk cId="143353993" sldId="267"/>
            <ac:spMk id="2" creationId="{23FC0F87-72A7-B7B0-581C-45D2B3FAC161}"/>
          </ac:spMkLst>
        </pc:spChg>
        <pc:spChg chg="del">
          <ac:chgData name="Lynne Barratt" userId="21100830b92faa08" providerId="LiveId" clId="{C0204897-53F4-462F-9392-4E6B94A5D82D}" dt="2022-11-22T14:41:58.901" v="1272"/>
          <ac:spMkLst>
            <pc:docMk/>
            <pc:sldMk cId="143353993" sldId="267"/>
            <ac:spMk id="3" creationId="{3A634DCA-3E70-C94B-CDB8-FC8A02B8023F}"/>
          </ac:spMkLst>
        </pc:spChg>
        <pc:picChg chg="add mod">
          <ac:chgData name="Lynne Barratt" userId="21100830b92faa08" providerId="LiveId" clId="{C0204897-53F4-462F-9392-4E6B94A5D82D}" dt="2022-11-22T14:46:28.085" v="1274" actId="14100"/>
          <ac:picMkLst>
            <pc:docMk/>
            <pc:sldMk cId="143353993" sldId="267"/>
            <ac:picMk id="4" creationId="{69358844-41B4-8CBA-3375-DB3F5C8E0CCD}"/>
          </ac:picMkLst>
        </pc:picChg>
      </pc:sldChg>
      <pc:sldChg chg="addSp delSp modSp mod">
        <pc:chgData name="Lynne Barratt" userId="21100830b92faa08" providerId="LiveId" clId="{C0204897-53F4-462F-9392-4E6B94A5D82D}" dt="2022-11-22T14:55:08.802" v="1317" actId="14100"/>
        <pc:sldMkLst>
          <pc:docMk/>
          <pc:sldMk cId="4192968836" sldId="268"/>
        </pc:sldMkLst>
        <pc:spChg chg="mod">
          <ac:chgData name="Lynne Barratt" userId="21100830b92faa08" providerId="LiveId" clId="{C0204897-53F4-462F-9392-4E6B94A5D82D}" dt="2022-11-22T14:54:06.105" v="1314" actId="20577"/>
          <ac:spMkLst>
            <pc:docMk/>
            <pc:sldMk cId="4192968836" sldId="268"/>
            <ac:spMk id="2" creationId="{23FC0F87-72A7-B7B0-581C-45D2B3FAC161}"/>
          </ac:spMkLst>
        </pc:spChg>
        <pc:spChg chg="del">
          <ac:chgData name="Lynne Barratt" userId="21100830b92faa08" providerId="LiveId" clId="{C0204897-53F4-462F-9392-4E6B94A5D82D}" dt="2022-11-22T14:55:01.516" v="1315"/>
          <ac:spMkLst>
            <pc:docMk/>
            <pc:sldMk cId="4192968836" sldId="268"/>
            <ac:spMk id="3" creationId="{3A634DCA-3E70-C94B-CDB8-FC8A02B8023F}"/>
          </ac:spMkLst>
        </pc:spChg>
        <pc:picChg chg="add mod">
          <ac:chgData name="Lynne Barratt" userId="21100830b92faa08" providerId="LiveId" clId="{C0204897-53F4-462F-9392-4E6B94A5D82D}" dt="2022-11-22T14:55:08.802" v="1317" actId="14100"/>
          <ac:picMkLst>
            <pc:docMk/>
            <pc:sldMk cId="4192968836" sldId="268"/>
            <ac:picMk id="4" creationId="{7B56EBCA-E3B6-5036-55F1-BB73A38E7FF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21100830b92faa08/Documents/Projects/LIFE14/Dente/Other%20vertebrates/Fish%20excel%20for%20the%20biogeographical%20meet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21100830b92faa08/Documents/Projects/LIFE14/Dente/Other%20vertebrates/Fish%20excel%20for%20the%20biogeographical%20meeting.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Top 10 fish species featured in LIFE projects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'[Fish excel for the biogeographical meeting.xlsx]chart'!$B$26</c:f>
              <c:strCache>
                <c:ptCount val="1"/>
                <c:pt idx="0">
                  <c:v>Projects</c:v>
                </c:pt>
              </c:strCache>
            </c:strRef>
          </c:tx>
          <c:spPr>
            <a:solidFill>
              <a:schemeClr val="accent1"/>
            </a:solidFill>
            <a:ln>
              <a:noFill/>
            </a:ln>
            <a:effectLst/>
          </c:spPr>
          <c:invertIfNegative val="0"/>
          <c:cat>
            <c:strRef>
              <c:f>'[Fish excel for the biogeographical meeting.xlsx]chart'!$A$27:$A$36</c:f>
              <c:strCache>
                <c:ptCount val="10"/>
                <c:pt idx="0">
                  <c:v>European bullhead (Cottus rondelei)</c:v>
                </c:pt>
                <c:pt idx="1">
                  <c:v>Spined loach (Cobitus taenia)</c:v>
                </c:pt>
                <c:pt idx="2">
                  <c:v>Atlantic salmon (Salmo salar)</c:v>
                </c:pt>
                <c:pt idx="3">
                  <c:v>Brook lamprey (Lampetra planeri)</c:v>
                </c:pt>
                <c:pt idx="4">
                  <c:v>European bitterling (Rhodeus amarus)</c:v>
                </c:pt>
                <c:pt idx="5">
                  <c:v>Weatherfish (Misgurnus fossilis)</c:v>
                </c:pt>
                <c:pt idx="6">
                  <c:v>European river lamprey (Lampetra fluviatis)</c:v>
                </c:pt>
                <c:pt idx="7">
                  <c:v>Danube salmon (Hucho hucho)</c:v>
                </c:pt>
                <c:pt idx="8">
                  <c:v>Sea lamprey (Petromyzon marinus)</c:v>
                </c:pt>
                <c:pt idx="9">
                  <c:v>Western vairone (Telestes souffia)</c:v>
                </c:pt>
              </c:strCache>
            </c:strRef>
          </c:cat>
          <c:val>
            <c:numRef>
              <c:f>'[Fish excel for the biogeographical meeting.xlsx]chart'!$B$27:$B$36</c:f>
              <c:numCache>
                <c:formatCode>General</c:formatCode>
                <c:ptCount val="10"/>
                <c:pt idx="0">
                  <c:v>54</c:v>
                </c:pt>
                <c:pt idx="1">
                  <c:v>33</c:v>
                </c:pt>
                <c:pt idx="2">
                  <c:v>30</c:v>
                </c:pt>
                <c:pt idx="3">
                  <c:v>29</c:v>
                </c:pt>
                <c:pt idx="4">
                  <c:v>22</c:v>
                </c:pt>
                <c:pt idx="5">
                  <c:v>19</c:v>
                </c:pt>
                <c:pt idx="6">
                  <c:v>16</c:v>
                </c:pt>
                <c:pt idx="7">
                  <c:v>13</c:v>
                </c:pt>
                <c:pt idx="8">
                  <c:v>12</c:v>
                </c:pt>
                <c:pt idx="9">
                  <c:v>12</c:v>
                </c:pt>
              </c:numCache>
            </c:numRef>
          </c:val>
          <c:extLst>
            <c:ext xmlns:c16="http://schemas.microsoft.com/office/drawing/2014/chart" uri="{C3380CC4-5D6E-409C-BE32-E72D297353CC}">
              <c16:uniqueId val="{00000000-F6B3-45A5-B34C-8B5B1ABEE3EC}"/>
            </c:ext>
          </c:extLst>
        </c:ser>
        <c:dLbls>
          <c:showLegendKey val="0"/>
          <c:showVal val="0"/>
          <c:showCatName val="0"/>
          <c:showSerName val="0"/>
          <c:showPercent val="0"/>
          <c:showBubbleSize val="0"/>
        </c:dLbls>
        <c:gapWidth val="182"/>
        <c:axId val="431921887"/>
        <c:axId val="431923135"/>
      </c:barChart>
      <c:catAx>
        <c:axId val="4319218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1923135"/>
        <c:crosses val="autoZero"/>
        <c:auto val="1"/>
        <c:lblAlgn val="ctr"/>
        <c:lblOffset val="100"/>
        <c:noMultiLvlLbl val="0"/>
      </c:catAx>
      <c:valAx>
        <c:axId val="43192313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1921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Conservation Actions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'[Fish excel for the biogeographical meeting.xlsx]chart'!$D$2:$Q$2</c:f>
              <c:strCache>
                <c:ptCount val="14"/>
                <c:pt idx="0">
                  <c:v>Enhanced Protection</c:v>
                </c:pt>
                <c:pt idx="1">
                  <c:v>Strengthening SACs</c:v>
                </c:pt>
                <c:pt idx="2">
                  <c:v>Reduced collection / trade</c:v>
                </c:pt>
                <c:pt idx="3">
                  <c:v>Restocking rivers</c:v>
                </c:pt>
                <c:pt idx="4">
                  <c:v>Hatchery</c:v>
                </c:pt>
                <c:pt idx="5">
                  <c:v>Managing IAS</c:v>
                </c:pt>
                <c:pt idx="6">
                  <c:v>Climate change mitigation</c:v>
                </c:pt>
                <c:pt idx="7">
                  <c:v>Agricultural pollution</c:v>
                </c:pt>
                <c:pt idx="8">
                  <c:v>Forestry measures</c:v>
                </c:pt>
                <c:pt idx="9">
                  <c:v>Floodplain reconnection</c:v>
                </c:pt>
                <c:pt idx="10">
                  <c:v>Riparian works</c:v>
                </c:pt>
                <c:pt idx="11">
                  <c:v>In stream works</c:v>
                </c:pt>
                <c:pt idx="12">
                  <c:v>Dams and barriers</c:v>
                </c:pt>
                <c:pt idx="13">
                  <c:v>Regulated flows</c:v>
                </c:pt>
              </c:strCache>
            </c:strRef>
          </c:cat>
          <c:val>
            <c:numRef>
              <c:f>'[Fish excel for the biogeographical meeting.xlsx]chart'!$D$3:$Q$3</c:f>
              <c:numCache>
                <c:formatCode>General</c:formatCode>
                <c:ptCount val="14"/>
                <c:pt idx="0">
                  <c:v>3</c:v>
                </c:pt>
                <c:pt idx="1">
                  <c:v>4</c:v>
                </c:pt>
                <c:pt idx="2">
                  <c:v>1</c:v>
                </c:pt>
                <c:pt idx="3">
                  <c:v>5</c:v>
                </c:pt>
                <c:pt idx="4">
                  <c:v>3</c:v>
                </c:pt>
                <c:pt idx="5">
                  <c:v>2</c:v>
                </c:pt>
                <c:pt idx="6">
                  <c:v>1</c:v>
                </c:pt>
                <c:pt idx="7">
                  <c:v>4</c:v>
                </c:pt>
                <c:pt idx="8">
                  <c:v>3</c:v>
                </c:pt>
                <c:pt idx="9">
                  <c:v>1</c:v>
                </c:pt>
                <c:pt idx="10">
                  <c:v>9</c:v>
                </c:pt>
                <c:pt idx="11">
                  <c:v>9</c:v>
                </c:pt>
                <c:pt idx="12">
                  <c:v>11</c:v>
                </c:pt>
                <c:pt idx="13">
                  <c:v>2</c:v>
                </c:pt>
              </c:numCache>
            </c:numRef>
          </c:val>
          <c:extLst>
            <c:ext xmlns:c16="http://schemas.microsoft.com/office/drawing/2014/chart" uri="{C3380CC4-5D6E-409C-BE32-E72D297353CC}">
              <c16:uniqueId val="{00000000-78B1-4C3D-B2A7-8A4EC6D9B8A5}"/>
            </c:ext>
          </c:extLst>
        </c:ser>
        <c:dLbls>
          <c:showLegendKey val="0"/>
          <c:showVal val="0"/>
          <c:showCatName val="0"/>
          <c:showSerName val="0"/>
          <c:showPercent val="0"/>
          <c:showBubbleSize val="0"/>
        </c:dLbls>
        <c:gapWidth val="182"/>
        <c:axId val="2133137631"/>
        <c:axId val="2133138047"/>
      </c:barChart>
      <c:catAx>
        <c:axId val="21331376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3138047"/>
        <c:crosses val="autoZero"/>
        <c:auto val="1"/>
        <c:lblAlgn val="ctr"/>
        <c:lblOffset val="100"/>
        <c:noMultiLvlLbl val="0"/>
      </c:catAx>
      <c:valAx>
        <c:axId val="21331380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3137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D5525-CB4A-4437-AEFA-7770EEE81576}" type="datetimeFigureOut">
              <a:rPr lang="en-GB" smtClean="0"/>
              <a:t>08/03/2023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7FD7E-BCA4-444E-B1E1-8BE8D684CDA6}" type="slidenum">
              <a:rPr lang="en-GB" smtClean="0"/>
              <a:t>‹#›</a:t>
            </a:fld>
            <a:endParaRPr lang="en-GB"/>
          </a:p>
        </p:txBody>
      </p:sp>
    </p:spTree>
    <p:extLst>
      <p:ext uri="{BB962C8B-B14F-4D97-AF65-F5344CB8AC3E}">
        <p14:creationId xmlns:p14="http://schemas.microsoft.com/office/powerpoint/2010/main" val="1725650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07FD7E-BCA4-444E-B1E1-8BE8D684CDA6}" type="slidenum">
              <a:rPr lang="en-GB" smtClean="0"/>
              <a:t>1</a:t>
            </a:fld>
            <a:endParaRPr lang="en-GB"/>
          </a:p>
        </p:txBody>
      </p:sp>
    </p:spTree>
    <p:extLst>
      <p:ext uri="{BB962C8B-B14F-4D97-AF65-F5344CB8AC3E}">
        <p14:creationId xmlns:p14="http://schemas.microsoft.com/office/powerpoint/2010/main" val="12602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Life and Freshwater Fish published in 2015 provided a synthesis of all LIFE projects from 1992 through to 2013 which had a connection to fish. </a:t>
            </a:r>
          </a:p>
        </p:txBody>
      </p:sp>
      <p:sp>
        <p:nvSpPr>
          <p:cNvPr id="4" name="Slide Number Placeholder 3"/>
          <p:cNvSpPr>
            <a:spLocks noGrp="1"/>
          </p:cNvSpPr>
          <p:nvPr>
            <p:ph type="sldNum" sz="quarter" idx="5"/>
          </p:nvPr>
        </p:nvSpPr>
        <p:spPr/>
        <p:txBody>
          <a:bodyPr/>
          <a:lstStyle/>
          <a:p>
            <a:fld id="{3307FD7E-BCA4-444E-B1E1-8BE8D684CDA6}" type="slidenum">
              <a:rPr lang="en-GB" smtClean="0"/>
              <a:t>2</a:t>
            </a:fld>
            <a:endParaRPr lang="en-GB"/>
          </a:p>
        </p:txBody>
      </p:sp>
    </p:spTree>
    <p:extLst>
      <p:ext uri="{BB962C8B-B14F-4D97-AF65-F5344CB8AC3E}">
        <p14:creationId xmlns:p14="http://schemas.microsoft.com/office/powerpoint/2010/main" val="2920159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PFSquareSansPro-Regular"/>
              </a:rPr>
              <a:t>Between 1992 and 2018, LIFE invested €150 million in fish protection and targeted 64 species of freshwater fish, six of which now show an improving trend. The latest Article 17 reporting indicates several direct links between the LIFE programme and conservation status maintenance or improvement of freshwater fish</a:t>
            </a:r>
          </a:p>
          <a:p>
            <a:pPr algn="l"/>
            <a:r>
              <a:rPr lang="en-GB" sz="1800" b="0" i="0" u="none" strike="noStrike" baseline="0" dirty="0">
                <a:latin typeface="PFSquareSansPro-Regular"/>
              </a:rPr>
              <a:t>species. Interestingly, the majority of these success stories have involved multiple projects within a country targeting the same species. </a:t>
            </a:r>
            <a:endParaRPr lang="en-GB" dirty="0"/>
          </a:p>
        </p:txBody>
      </p:sp>
      <p:sp>
        <p:nvSpPr>
          <p:cNvPr id="4" name="Slide Number Placeholder 3"/>
          <p:cNvSpPr>
            <a:spLocks noGrp="1"/>
          </p:cNvSpPr>
          <p:nvPr>
            <p:ph type="sldNum" sz="quarter" idx="5"/>
          </p:nvPr>
        </p:nvSpPr>
        <p:spPr/>
        <p:txBody>
          <a:bodyPr/>
          <a:lstStyle/>
          <a:p>
            <a:fld id="{3307FD7E-BCA4-444E-B1E1-8BE8D684CDA6}" type="slidenum">
              <a:rPr lang="en-GB" smtClean="0"/>
              <a:t>3</a:t>
            </a:fld>
            <a:endParaRPr lang="en-GB"/>
          </a:p>
        </p:txBody>
      </p:sp>
    </p:spTree>
    <p:extLst>
      <p:ext uri="{BB962C8B-B14F-4D97-AF65-F5344CB8AC3E}">
        <p14:creationId xmlns:p14="http://schemas.microsoft.com/office/powerpoint/2010/main" val="451264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307FD7E-BCA4-444E-B1E1-8BE8D684CDA6}" type="slidenum">
              <a:rPr lang="en-GB" smtClean="0"/>
              <a:t>4</a:t>
            </a:fld>
            <a:endParaRPr lang="en-GB"/>
          </a:p>
        </p:txBody>
      </p:sp>
    </p:spTree>
    <p:extLst>
      <p:ext uri="{BB962C8B-B14F-4D97-AF65-F5344CB8AC3E}">
        <p14:creationId xmlns:p14="http://schemas.microsoft.com/office/powerpoint/2010/main" val="110974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18 projects between 2012 and 2018 – some still open – list appears in the project background document – not included projects prior as these are covered in the LIFE and Freshwater Fishes publication – more recent projects have not yet had main results so not included. All these projects are targeting fish species but there are many others targeting biodiversity or WFD which also adopt some of these types of intervention and will inevitably be beneficial for fish species.</a:t>
            </a:r>
          </a:p>
        </p:txBody>
      </p:sp>
      <p:sp>
        <p:nvSpPr>
          <p:cNvPr id="4" name="Slide Number Placeholder 3"/>
          <p:cNvSpPr>
            <a:spLocks noGrp="1"/>
          </p:cNvSpPr>
          <p:nvPr>
            <p:ph type="sldNum" sz="quarter" idx="5"/>
          </p:nvPr>
        </p:nvSpPr>
        <p:spPr/>
        <p:txBody>
          <a:bodyPr/>
          <a:lstStyle/>
          <a:p>
            <a:fld id="{3307FD7E-BCA4-444E-B1E1-8BE8D684CDA6}" type="slidenum">
              <a:rPr lang="en-GB" smtClean="0"/>
              <a:t>6</a:t>
            </a:fld>
            <a:endParaRPr lang="en-GB"/>
          </a:p>
        </p:txBody>
      </p:sp>
    </p:spTree>
    <p:extLst>
      <p:ext uri="{BB962C8B-B14F-4D97-AF65-F5344CB8AC3E}">
        <p14:creationId xmlns:p14="http://schemas.microsoft.com/office/powerpoint/2010/main" val="3213471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solidFill>
                  <a:srgbClr val="000000"/>
                </a:solidFill>
                <a:latin typeface="PFSquareSansPro-Regular"/>
              </a:rPr>
              <a:t>The Valencian </a:t>
            </a:r>
            <a:r>
              <a:rPr lang="en-GB" sz="1800" b="0" i="0" u="none" strike="noStrike" baseline="0" dirty="0" err="1">
                <a:solidFill>
                  <a:srgbClr val="000000"/>
                </a:solidFill>
                <a:latin typeface="PFSquareSansPro-Regular"/>
              </a:rPr>
              <a:t>toothcarp</a:t>
            </a:r>
            <a:r>
              <a:rPr lang="en-GB" sz="1800" b="0" i="0" u="none" strike="noStrike" baseline="0" dirty="0">
                <a:solidFill>
                  <a:srgbClr val="000000"/>
                </a:solidFill>
                <a:latin typeface="PFSquareSansPro-Regular"/>
              </a:rPr>
              <a:t> (</a:t>
            </a:r>
            <a:r>
              <a:rPr lang="en-GB" sz="1800" b="0" i="1" u="none" strike="noStrike" baseline="0" dirty="0">
                <a:solidFill>
                  <a:srgbClr val="000000"/>
                </a:solidFill>
                <a:latin typeface="PFSquareSansPro-Italic"/>
              </a:rPr>
              <a:t>Valencia </a:t>
            </a:r>
            <a:r>
              <a:rPr lang="en-GB" sz="1800" b="0" i="1" u="none" strike="noStrike" baseline="0" dirty="0" err="1">
                <a:solidFill>
                  <a:srgbClr val="000000"/>
                </a:solidFill>
                <a:latin typeface="PFSquareSansPro-Italic"/>
              </a:rPr>
              <a:t>hispanica</a:t>
            </a:r>
            <a:r>
              <a:rPr lang="en-GB" sz="1800" b="0" i="0" u="none" strike="noStrike" baseline="0" dirty="0">
                <a:solidFill>
                  <a:srgbClr val="000000"/>
                </a:solidFill>
                <a:latin typeface="PFSquareSansPro-Regular"/>
              </a:rPr>
              <a:t>), a critically endangered species. </a:t>
            </a:r>
            <a:r>
              <a:rPr lang="en-GB" sz="1800" b="0" i="0" u="none" strike="noStrike" baseline="0" dirty="0">
                <a:solidFill>
                  <a:srgbClr val="1D1D1B"/>
                </a:solidFill>
                <a:latin typeface="PFSquareSansPro-Regular"/>
              </a:rPr>
              <a:t>According to the IUCN, the species underwent a population decline of more than 80% between 1996 and 2006 as a result of habitat destruction for urbanisation and agriculture, water extraction and pollution, and the introduction of predatory invasive alien fish species. Now there are seven remaining populations (six in Valencia and one in Catalonia). They are largely isolated and genetically distinct. The species mainly occupies small coastal freshwater bodies formed from upwellings of spring water and coastal lagoons with dense vegetation. </a:t>
            </a:r>
            <a:endParaRPr lang="en-GB" sz="1800" b="0" i="0" u="none" strike="noStrike" baseline="0" dirty="0">
              <a:solidFill>
                <a:srgbClr val="000000"/>
              </a:solidFill>
              <a:latin typeface="PFSquareSansPro-Regular"/>
            </a:endParaRPr>
          </a:p>
          <a:p>
            <a:pPr algn="l"/>
            <a:endParaRPr lang="en-GB" sz="1800" b="0" i="0" u="none" strike="noStrike" baseline="0" dirty="0">
              <a:solidFill>
                <a:srgbClr val="000000"/>
              </a:solidFill>
              <a:latin typeface="PFSquareSansPro-Regular"/>
            </a:endParaRPr>
          </a:p>
          <a:p>
            <a:pPr algn="l"/>
            <a:r>
              <a:rPr lang="en-GB" sz="1800" b="0" i="0" u="none" strike="noStrike" baseline="0" dirty="0">
                <a:solidFill>
                  <a:srgbClr val="000000"/>
                </a:solidFill>
                <a:latin typeface="PFSquareSansPro-Regular"/>
              </a:rPr>
              <a:t>Three projects focused on restoring the priority habitats that support this species may have played a role in its improved conservation status from bad to poor.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first project was in 2000,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Dunas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Albufera</a:t>
            </a:r>
            <a:r>
              <a:rPr lang="en-GB" sz="1800" dirty="0">
                <a:effectLst/>
                <a:latin typeface="Calibri" panose="020F0502020204030204" pitchFamily="34" charset="0"/>
                <a:ea typeface="Calibri" panose="020F0502020204030204" pitchFamily="34" charset="0"/>
                <a:cs typeface="Times New Roman" panose="02020603050405020304" pitchFamily="18" charset="0"/>
              </a:rPr>
              <a:t> (LIFE00 NAT/E/007339), which removed coastal infrastructure, restored and revegetated the dunes and reintroduced the Valencian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toothcarp</a:t>
            </a:r>
            <a:r>
              <a:rPr lang="en-GB" sz="1800" dirty="0">
                <a:effectLst/>
                <a:latin typeface="Calibri" panose="020F0502020204030204" pitchFamily="34" charset="0"/>
                <a:ea typeface="Calibri" panose="020F0502020204030204" pitchFamily="34" charset="0"/>
                <a:cs typeface="Times New Roman" panose="02020603050405020304" pitchFamily="18" charset="0"/>
              </a:rPr>
              <a:t>. Two further projects in the same location were financed in 2004.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Enebro</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Valencia</a:t>
            </a:r>
            <a:r>
              <a:rPr lang="en-GB" sz="1800" dirty="0">
                <a:effectLst/>
                <a:latin typeface="Calibri" panose="020F0502020204030204" pitchFamily="34" charset="0"/>
                <a:ea typeface="Calibri" panose="020F0502020204030204" pitchFamily="34" charset="0"/>
                <a:cs typeface="Times New Roman" panose="02020603050405020304" pitchFamily="18" charset="0"/>
              </a:rPr>
              <a:t> (LIFE04 NAT/ES/000044) restored a large network of temporary ponds and introduced the Valencian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toothcarp</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these new locations. Finally,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Ullais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Albufera</a:t>
            </a:r>
            <a:r>
              <a:rPr lang="en-GB" sz="1800" dirty="0">
                <a:effectLst/>
                <a:latin typeface="Calibri" panose="020F0502020204030204" pitchFamily="34" charset="0"/>
                <a:ea typeface="Calibri" panose="020F0502020204030204" pitchFamily="34" charset="0"/>
                <a:cs typeface="Times New Roman" panose="02020603050405020304" pitchFamily="18" charset="0"/>
              </a:rPr>
              <a:t> (LIFE04 NAT/ES/000048) recovered a 6 ha area of marchland and restored optimum conditions.</a:t>
            </a:r>
          </a:p>
          <a:p>
            <a:pPr algn="l"/>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800" b="0" i="0" u="none" strike="noStrike" baseline="0" dirty="0">
                <a:solidFill>
                  <a:srgbClr val="1D1D1B"/>
                </a:solidFill>
                <a:latin typeface="PFSquareSansPro-Regular"/>
              </a:rPr>
              <a:t>Launched in 1998, the </a:t>
            </a:r>
            <a:r>
              <a:rPr lang="en-GB" sz="1800" b="0" i="0" u="none" strike="noStrike" baseline="0" dirty="0" err="1">
                <a:solidFill>
                  <a:srgbClr val="1D1D1B"/>
                </a:solidFill>
                <a:latin typeface="PFSquareSansPro-Regular"/>
              </a:rPr>
              <a:t>Ladigesocypris</a:t>
            </a:r>
            <a:r>
              <a:rPr lang="en-GB" sz="1800" b="0" i="0" u="none" strike="noStrike" baseline="0" dirty="0">
                <a:solidFill>
                  <a:srgbClr val="1D1D1B"/>
                </a:solidFill>
                <a:latin typeface="PFSquareSansPro-Regular"/>
              </a:rPr>
              <a:t> </a:t>
            </a:r>
            <a:r>
              <a:rPr lang="en-GB" sz="1800" b="0" i="0" u="none" strike="noStrike" baseline="0" dirty="0" err="1">
                <a:solidFill>
                  <a:srgbClr val="1D1D1B"/>
                </a:solidFill>
                <a:latin typeface="PFSquareSansPro-Regular"/>
              </a:rPr>
              <a:t>Ghigii</a:t>
            </a:r>
            <a:r>
              <a:rPr lang="en-GB" sz="1800" b="0" i="0" u="none" strike="noStrike" baseline="0" dirty="0">
                <a:solidFill>
                  <a:srgbClr val="1D1D1B"/>
                </a:solidFill>
                <a:latin typeface="PFSquareSansPro-Regular"/>
              </a:rPr>
              <a:t> project (</a:t>
            </a:r>
            <a:r>
              <a:rPr lang="en-GB" sz="1800" b="1" i="0" u="none" strike="noStrike" baseline="0" dirty="0">
                <a:solidFill>
                  <a:srgbClr val="1D1D1B"/>
                </a:solidFill>
                <a:latin typeface="PFSquareSansPro-Bold"/>
              </a:rPr>
              <a:t>LIFE98 NAT/GR/005279</a:t>
            </a:r>
            <a:r>
              <a:rPr lang="en-GB" sz="1800" b="0" i="0" u="none" strike="noStrike" baseline="0" dirty="0">
                <a:solidFill>
                  <a:srgbClr val="1D1D1B"/>
                </a:solidFill>
                <a:latin typeface="PFSquareSansPro-Regular"/>
              </a:rPr>
              <a:t>) was the Greek authorities’ first attempt to conserve an endemic, endangered, freshwater fish species, the </a:t>
            </a:r>
            <a:r>
              <a:rPr lang="en-GB" sz="1800" b="0" i="0" u="none" strike="noStrike" baseline="0" dirty="0" err="1">
                <a:solidFill>
                  <a:srgbClr val="1D1D1B"/>
                </a:solidFill>
                <a:latin typeface="PFSquareSansPro-Regular"/>
              </a:rPr>
              <a:t>gizani</a:t>
            </a:r>
            <a:r>
              <a:rPr lang="en-GB" sz="1800" b="0" i="0" u="none" strike="noStrike" baseline="0" dirty="0">
                <a:solidFill>
                  <a:srgbClr val="1D1D1B"/>
                </a:solidFill>
                <a:latin typeface="PFSquareSansPro-Regular"/>
              </a:rPr>
              <a:t> (</a:t>
            </a:r>
            <a:r>
              <a:rPr lang="en-GB" sz="1800" b="0" i="1" u="none" strike="noStrike" baseline="0" dirty="0" err="1">
                <a:solidFill>
                  <a:srgbClr val="1D1D1B"/>
                </a:solidFill>
                <a:latin typeface="PFSquareSansPro-Italic"/>
              </a:rPr>
              <a:t>Ladigesocypris</a:t>
            </a:r>
            <a:r>
              <a:rPr lang="en-GB" sz="1800" b="0" i="1" u="none" strike="noStrike" baseline="0" dirty="0">
                <a:solidFill>
                  <a:srgbClr val="1D1D1B"/>
                </a:solidFill>
                <a:latin typeface="PFSquareSansPro-Italic"/>
              </a:rPr>
              <a:t> </a:t>
            </a:r>
            <a:r>
              <a:rPr lang="en-GB" sz="1800" b="0" i="1" u="none" strike="noStrike" baseline="0" dirty="0" err="1">
                <a:solidFill>
                  <a:srgbClr val="1D1D1B"/>
                </a:solidFill>
                <a:latin typeface="PFSquareSansPro-Italic"/>
              </a:rPr>
              <a:t>ghigii</a:t>
            </a:r>
            <a:r>
              <a:rPr lang="en-GB" sz="1800" b="0" i="0" u="none" strike="noStrike" baseline="0" dirty="0">
                <a:solidFill>
                  <a:srgbClr val="1D1D1B"/>
                </a:solidFill>
                <a:latin typeface="PFSquareSansPro-Regular"/>
              </a:rPr>
              <a:t>). A combination of threats, including water shortages during droughts, as well as water pollution and habitat loss linked to human development, had all impacted adversely on the </a:t>
            </a:r>
            <a:r>
              <a:rPr lang="en-GB" sz="1800" b="0" i="0" u="none" strike="noStrike" baseline="0" dirty="0" err="1">
                <a:solidFill>
                  <a:srgbClr val="1D1D1B"/>
                </a:solidFill>
                <a:latin typeface="PFSquareSansPro-Regular"/>
              </a:rPr>
              <a:t>gizani</a:t>
            </a:r>
            <a:r>
              <a:rPr lang="en-GB" sz="1800" b="0" i="0" u="none" strike="noStrike" baseline="0" dirty="0">
                <a:solidFill>
                  <a:srgbClr val="1D1D1B"/>
                </a:solidFill>
                <a:latin typeface="PFSquareSansPro-Regular"/>
              </a:rPr>
              <a:t>. Extinction was a real risk for the small and inconspicuous fish in some parts of its territorial range prior to the project taking effect. A major concern was the lack of knowledge about the species’ conservation needs, so early work for the LIFE team involved building sufficient scientific understanding of how to manage the remaining populations.</a:t>
            </a:r>
            <a:endParaRPr lang="en-GB" dirty="0"/>
          </a:p>
        </p:txBody>
      </p:sp>
      <p:sp>
        <p:nvSpPr>
          <p:cNvPr id="4" name="Slide Number Placeholder 3"/>
          <p:cNvSpPr>
            <a:spLocks noGrp="1"/>
          </p:cNvSpPr>
          <p:nvPr>
            <p:ph type="sldNum" sz="quarter" idx="5"/>
          </p:nvPr>
        </p:nvSpPr>
        <p:spPr/>
        <p:txBody>
          <a:bodyPr/>
          <a:lstStyle/>
          <a:p>
            <a:fld id="{3307FD7E-BCA4-444E-B1E1-8BE8D684CDA6}" type="slidenum">
              <a:rPr lang="en-GB" smtClean="0"/>
              <a:t>7</a:t>
            </a:fld>
            <a:endParaRPr lang="en-GB"/>
          </a:p>
        </p:txBody>
      </p:sp>
    </p:spTree>
    <p:extLst>
      <p:ext uri="{BB962C8B-B14F-4D97-AF65-F5344CB8AC3E}">
        <p14:creationId xmlns:p14="http://schemas.microsoft.com/office/powerpoint/2010/main" val="3103025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Triple Lakes in Sweden</a:t>
            </a:r>
          </a:p>
          <a:p>
            <a:endParaRPr lang="en-GB" dirty="0"/>
          </a:p>
          <a:p>
            <a:r>
              <a:rPr lang="en-GB" b="0" i="0" dirty="0">
                <a:solidFill>
                  <a:srgbClr val="5A5B61"/>
                </a:solidFill>
                <a:effectLst/>
                <a:latin typeface="Open Sans" panose="020B0606030504020204" pitchFamily="34" charset="0"/>
              </a:rPr>
              <a:t>In some parts of the project area's lakes, reed belts have started to spread. Sometimes the reeds can mean a deterioration of the flow of water and when the water speed is reduced, small particles stop and settle on the bottom. In this way, the reeds can spread further and the problem worsens. Reeds can be controlled by cutting them below the water level, this may need to be repeated a couple of times per growing season for a few years. In the project, we have struck reeds in two places. In the outlet of </a:t>
            </a:r>
            <a:r>
              <a:rPr lang="en-GB" b="0" i="0" dirty="0" err="1">
                <a:solidFill>
                  <a:srgbClr val="5A5B61"/>
                </a:solidFill>
                <a:effectLst/>
                <a:latin typeface="Open Sans" panose="020B0606030504020204" pitchFamily="34" charset="0"/>
              </a:rPr>
              <a:t>Locknesjön</a:t>
            </a:r>
            <a:r>
              <a:rPr lang="en-GB" b="0" i="0" dirty="0">
                <a:solidFill>
                  <a:srgbClr val="5A5B61"/>
                </a:solidFill>
                <a:effectLst/>
                <a:latin typeface="Open Sans" panose="020B0606030504020204" pitchFamily="34" charset="0"/>
              </a:rPr>
              <a:t> and the outlet of </a:t>
            </a:r>
            <a:r>
              <a:rPr lang="en-GB" b="0" i="0" dirty="0" err="1">
                <a:solidFill>
                  <a:srgbClr val="5A5B61"/>
                </a:solidFill>
                <a:effectLst/>
                <a:latin typeface="Open Sans" panose="020B0606030504020204" pitchFamily="34" charset="0"/>
              </a:rPr>
              <a:t>Bensjön</a:t>
            </a:r>
            <a:r>
              <a:rPr lang="en-GB" b="0" i="0" dirty="0">
                <a:solidFill>
                  <a:srgbClr val="5A5B61"/>
                </a:solidFill>
                <a:effectLst/>
                <a:latin typeface="Open Sans" panose="020B0606030504020204" pitchFamily="34" charset="0"/>
              </a:rPr>
              <a:t>. The measures have been carried out by the fisheries conservation areas concerned and the County Board. </a:t>
            </a:r>
            <a:r>
              <a:rPr lang="en-GB" b="0" i="0" dirty="0" err="1">
                <a:solidFill>
                  <a:srgbClr val="5A5B61"/>
                </a:solidFill>
                <a:effectLst/>
                <a:latin typeface="Open Sans" panose="020B0606030504020204" pitchFamily="34" charset="0"/>
              </a:rPr>
              <a:t>Othe</a:t>
            </a:r>
            <a:r>
              <a:rPr lang="en-GB" b="0" i="0" dirty="0">
                <a:solidFill>
                  <a:srgbClr val="5A5B61"/>
                </a:solidFill>
                <a:effectLst/>
                <a:latin typeface="Open Sans" panose="020B0606030504020204" pitchFamily="34" charset="0"/>
              </a:rPr>
              <a:t> </a:t>
            </a:r>
            <a:r>
              <a:rPr lang="en-GB" b="0" i="0" dirty="0" err="1">
                <a:solidFill>
                  <a:srgbClr val="5A5B61"/>
                </a:solidFill>
                <a:effectLst/>
                <a:latin typeface="Open Sans" panose="020B0606030504020204" pitchFamily="34" charset="0"/>
              </a:rPr>
              <a:t>rmeasures</a:t>
            </a:r>
            <a:r>
              <a:rPr lang="en-GB" b="0" i="0" dirty="0">
                <a:solidFill>
                  <a:srgbClr val="5A5B61"/>
                </a:solidFill>
                <a:effectLst/>
                <a:latin typeface="Open Sans" panose="020B0606030504020204" pitchFamily="34" charset="0"/>
              </a:rPr>
              <a:t> have been taken to improve water quality. Landscape scale project to create new spawning grounds for grayling and bullhead as a response to climate change. Restoration work undertaken in 36 streams removing migratory barriers, establishing fish passes (including various actions for easing road culverts), and creating spawning grounds. Actions that decreased the impacts from land-use and improved conditions for target species and increased their ability to adapt to climate change. Restored in stream </a:t>
            </a:r>
            <a:r>
              <a:rPr lang="en-GB" b="0" i="0" dirty="0" err="1">
                <a:solidFill>
                  <a:srgbClr val="5A5B61"/>
                </a:solidFill>
                <a:effectLst/>
                <a:latin typeface="Open Sans" panose="020B0606030504020204" pitchFamily="34" charset="0"/>
              </a:rPr>
              <a:t>hydromophology</a:t>
            </a:r>
            <a:r>
              <a:rPr lang="en-GB" b="0" i="0" dirty="0">
                <a:solidFill>
                  <a:srgbClr val="5A5B61"/>
                </a:solidFill>
                <a:effectLst/>
                <a:latin typeface="Open Sans" panose="020B0606030504020204" pitchFamily="34" charset="0"/>
              </a:rPr>
              <a:t> adding 235,000m2 of physically functioning bottom substrate and </a:t>
            </a:r>
            <a:r>
              <a:rPr lang="en-GB" b="0" i="0" dirty="0" err="1">
                <a:solidFill>
                  <a:srgbClr val="5A5B61"/>
                </a:solidFill>
                <a:effectLst/>
                <a:latin typeface="Open Sans" panose="020B0606030504020204" pitchFamily="34" charset="0"/>
              </a:rPr>
              <a:t>releaseing</a:t>
            </a:r>
            <a:r>
              <a:rPr lang="en-GB" b="0" i="0" dirty="0">
                <a:solidFill>
                  <a:srgbClr val="5A5B61"/>
                </a:solidFill>
                <a:effectLst/>
                <a:latin typeface="Open Sans" panose="020B0606030504020204" pitchFamily="34" charset="0"/>
              </a:rPr>
              <a:t> 70km of river for migratory species. Improvements in sewage load to lakes and establishment of a water protection area for part of one lake.</a:t>
            </a:r>
          </a:p>
          <a:p>
            <a:endParaRPr lang="en-GB" b="0" i="0" dirty="0">
              <a:solidFill>
                <a:srgbClr val="5A5B61"/>
              </a:solidFill>
              <a:effectLst/>
              <a:latin typeface="Open Sans" panose="020B0606030504020204" pitchFamily="34" charset="0"/>
            </a:endParaRPr>
          </a:p>
          <a:p>
            <a:r>
              <a:rPr lang="en-GB" dirty="0"/>
              <a:t>LIFE15 NAT/IT/000823</a:t>
            </a:r>
          </a:p>
          <a:p>
            <a:r>
              <a:rPr lang="en-GB" dirty="0" err="1"/>
              <a:t>IdroLIFE</a:t>
            </a:r>
            <a:r>
              <a:rPr lang="en-GB" dirty="0"/>
              <a:t> Among other things improved conditions for a number of species including Italian </a:t>
            </a:r>
            <a:r>
              <a:rPr lang="en-GB" dirty="0" err="1"/>
              <a:t>nase</a:t>
            </a:r>
            <a:r>
              <a:rPr lang="en-GB" dirty="0"/>
              <a:t> which is an endangered species of cyprinid inhabiting lakes in Italy Slovenia and is threatened by habitats decline and introduced species. . </a:t>
            </a:r>
          </a:p>
        </p:txBody>
      </p:sp>
      <p:sp>
        <p:nvSpPr>
          <p:cNvPr id="4" name="Slide Number Placeholder 3"/>
          <p:cNvSpPr>
            <a:spLocks noGrp="1"/>
          </p:cNvSpPr>
          <p:nvPr>
            <p:ph type="sldNum" sz="quarter" idx="5"/>
          </p:nvPr>
        </p:nvSpPr>
        <p:spPr/>
        <p:txBody>
          <a:bodyPr/>
          <a:lstStyle/>
          <a:p>
            <a:fld id="{3307FD7E-BCA4-444E-B1E1-8BE8D684CDA6}" type="slidenum">
              <a:rPr lang="en-GB" smtClean="0"/>
              <a:t>8</a:t>
            </a:fld>
            <a:endParaRPr lang="en-GB"/>
          </a:p>
        </p:txBody>
      </p:sp>
    </p:spTree>
    <p:extLst>
      <p:ext uri="{BB962C8B-B14F-4D97-AF65-F5344CB8AC3E}">
        <p14:creationId xmlns:p14="http://schemas.microsoft.com/office/powerpoint/2010/main" val="368229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LIFE14 NAT/DE/000278</a:t>
            </a:r>
          </a:p>
          <a:p>
            <a:r>
              <a:rPr lang="en-GB" dirty="0"/>
              <a:t>LIFE </a:t>
            </a:r>
            <a:r>
              <a:rPr lang="en-GB" dirty="0" err="1"/>
              <a:t>Flusserlebnis</a:t>
            </a:r>
            <a:r>
              <a:rPr lang="en-GB" dirty="0"/>
              <a:t> </a:t>
            </a:r>
            <a:r>
              <a:rPr lang="en-GB" dirty="0" err="1"/>
              <a:t>Isar</a:t>
            </a:r>
            <a:r>
              <a:rPr lang="en-GB" dirty="0"/>
              <a:t>: Purchase of 2.8 ha of agricultural and forestry land; Some 1 650 m of restored, structured river banks, 1 500 m river banks with removed bank enforcement, 3 050 m new gravel and sand banks, and 4 490 m structured river banks; An increase of the populations of huchen (</a:t>
            </a:r>
            <a:r>
              <a:rPr lang="en-GB" dirty="0" err="1"/>
              <a:t>Hucho</a:t>
            </a:r>
            <a:r>
              <a:rPr lang="en-GB" dirty="0"/>
              <a:t> </a:t>
            </a:r>
            <a:r>
              <a:rPr lang="en-GB" dirty="0" err="1"/>
              <a:t>hucho</a:t>
            </a:r>
            <a:r>
              <a:rPr lang="en-GB" dirty="0"/>
              <a:t>), asp (</a:t>
            </a:r>
            <a:r>
              <a:rPr lang="en-GB" dirty="0" err="1"/>
              <a:t>Aspius</a:t>
            </a:r>
            <a:r>
              <a:rPr lang="en-GB" dirty="0"/>
              <a:t> </a:t>
            </a:r>
            <a:r>
              <a:rPr lang="en-GB" dirty="0" err="1"/>
              <a:t>aspius</a:t>
            </a:r>
            <a:r>
              <a:rPr lang="en-GB" dirty="0"/>
              <a:t>), </a:t>
            </a:r>
            <a:r>
              <a:rPr lang="en-GB" dirty="0" err="1"/>
              <a:t>streber</a:t>
            </a:r>
            <a:r>
              <a:rPr lang="en-GB" dirty="0"/>
              <a:t> (</a:t>
            </a:r>
            <a:r>
              <a:rPr lang="en-GB" dirty="0" err="1"/>
              <a:t>Zingel</a:t>
            </a:r>
            <a:r>
              <a:rPr lang="en-GB" dirty="0"/>
              <a:t> </a:t>
            </a:r>
            <a:r>
              <a:rPr lang="en-GB" dirty="0" err="1"/>
              <a:t>streber</a:t>
            </a:r>
            <a:r>
              <a:rPr lang="en-GB" dirty="0"/>
              <a:t>), </a:t>
            </a:r>
            <a:r>
              <a:rPr lang="en-GB" dirty="0" err="1"/>
              <a:t>pigo</a:t>
            </a:r>
            <a:r>
              <a:rPr lang="en-GB" dirty="0"/>
              <a:t> (Rutilus </a:t>
            </a:r>
            <a:r>
              <a:rPr lang="en-GB" dirty="0" err="1"/>
              <a:t>pigus</a:t>
            </a:r>
            <a:r>
              <a:rPr lang="en-GB" dirty="0"/>
              <a:t>) and white-finned </a:t>
            </a:r>
            <a:r>
              <a:rPr lang="en-GB" dirty="0" err="1"/>
              <a:t>gudgeon</a:t>
            </a:r>
            <a:r>
              <a:rPr lang="en-GB" dirty="0"/>
              <a:t> (Gobio </a:t>
            </a:r>
            <a:r>
              <a:rPr lang="en-GB" dirty="0" err="1"/>
              <a:t>albipinnatus</a:t>
            </a:r>
            <a:r>
              <a:rPr lang="en-GB" dirty="0"/>
              <a:t>); Some 2 600 m of semi-natural and ecologically improved alluvial water bodies (habitat type 3150) and improved habitats for the European </a:t>
            </a:r>
            <a:r>
              <a:rPr lang="en-GB" dirty="0" err="1"/>
              <a:t>weatherfish</a:t>
            </a:r>
            <a:r>
              <a:rPr lang="en-GB" dirty="0"/>
              <a:t> (</a:t>
            </a:r>
            <a:r>
              <a:rPr lang="en-GB" dirty="0" err="1"/>
              <a:t>Misgurnus</a:t>
            </a:r>
            <a:r>
              <a:rPr lang="en-GB" dirty="0"/>
              <a:t> </a:t>
            </a:r>
            <a:r>
              <a:rPr lang="en-GB" dirty="0" err="1"/>
              <a:t>fossilis</a:t>
            </a:r>
            <a:r>
              <a:rPr lang="en-GB" dirty="0"/>
              <a:t>).</a:t>
            </a:r>
          </a:p>
          <a:p>
            <a:endParaRPr lang="en-GB" dirty="0"/>
          </a:p>
          <a:p>
            <a:r>
              <a:rPr lang="en-GB" dirty="0"/>
              <a:t>LIFE14 NAT/ES/000186</a:t>
            </a:r>
          </a:p>
          <a:p>
            <a:r>
              <a:rPr lang="en-GB" dirty="0"/>
              <a:t>LIFE </a:t>
            </a:r>
            <a:r>
              <a:rPr lang="en-GB" dirty="0" err="1"/>
              <a:t>IrekiBAI</a:t>
            </a:r>
            <a:r>
              <a:rPr lang="en-GB" dirty="0"/>
              <a:t> achieved its objective of improving the conservation status of river habitats and species of the Habitats Directive in Natura 2000 sites in the </a:t>
            </a:r>
            <a:r>
              <a:rPr lang="en-GB" dirty="0" err="1"/>
              <a:t>Bidasoa</a:t>
            </a:r>
            <a:r>
              <a:rPr lang="en-GB" dirty="0"/>
              <a:t> and Oria river basins in Spain. The project team removed 10 obstacles to animal movement, facilitated passage through two other obstacles, removed dams over more than 7 km, and naturalised 1.5 ha of industrial ruins. Good results for Atlantic salmon, indicators for </a:t>
            </a:r>
            <a:r>
              <a:rPr lang="en-GB" dirty="0" err="1"/>
              <a:t>Alis</a:t>
            </a:r>
            <a:r>
              <a:rPr lang="en-GB" dirty="0"/>
              <a:t> shad, lamprey and </a:t>
            </a:r>
            <a:r>
              <a:rPr lang="en-GB" dirty="0" err="1"/>
              <a:t>Cottus</a:t>
            </a:r>
            <a:r>
              <a:rPr lang="en-GB" dirty="0"/>
              <a:t> need more time to show recovery.</a:t>
            </a:r>
          </a:p>
        </p:txBody>
      </p:sp>
      <p:sp>
        <p:nvSpPr>
          <p:cNvPr id="4" name="Slide Number Placeholder 3"/>
          <p:cNvSpPr>
            <a:spLocks noGrp="1"/>
          </p:cNvSpPr>
          <p:nvPr>
            <p:ph type="sldNum" sz="quarter" idx="5"/>
          </p:nvPr>
        </p:nvSpPr>
        <p:spPr/>
        <p:txBody>
          <a:bodyPr/>
          <a:lstStyle/>
          <a:p>
            <a:fld id="{3307FD7E-BCA4-444E-B1E1-8BE8D684CDA6}" type="slidenum">
              <a:rPr lang="en-GB" smtClean="0"/>
              <a:t>9</a:t>
            </a:fld>
            <a:endParaRPr lang="en-GB"/>
          </a:p>
        </p:txBody>
      </p:sp>
    </p:spTree>
    <p:extLst>
      <p:ext uri="{BB962C8B-B14F-4D97-AF65-F5344CB8AC3E}">
        <p14:creationId xmlns:p14="http://schemas.microsoft.com/office/powerpoint/2010/main" val="2953745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LIFE16 NAT/NL/000155</a:t>
            </a:r>
          </a:p>
          <a:p>
            <a:r>
              <a:rPr lang="en-GB" dirty="0"/>
              <a:t>Fish migration &amp; </a:t>
            </a:r>
            <a:r>
              <a:rPr lang="en-GB" dirty="0" err="1"/>
              <a:t>BirdLIFE</a:t>
            </a:r>
            <a:r>
              <a:rPr lang="en-GB" dirty="0"/>
              <a:t>: Project still underway. Technical design has been approved for innovative 1.5 km fish migration river from </a:t>
            </a:r>
            <a:r>
              <a:rPr lang="en-GB" dirty="0" err="1"/>
              <a:t>Wadden</a:t>
            </a:r>
            <a:r>
              <a:rPr lang="en-GB" dirty="0"/>
              <a:t> Sea to the Ijsselmeer via a permanent barrier. The connection will simulate the natural attraction flow of the river.</a:t>
            </a:r>
          </a:p>
        </p:txBody>
      </p:sp>
      <p:sp>
        <p:nvSpPr>
          <p:cNvPr id="4" name="Slide Number Placeholder 3"/>
          <p:cNvSpPr>
            <a:spLocks noGrp="1"/>
          </p:cNvSpPr>
          <p:nvPr>
            <p:ph type="sldNum" sz="quarter" idx="5"/>
          </p:nvPr>
        </p:nvSpPr>
        <p:spPr/>
        <p:txBody>
          <a:bodyPr/>
          <a:lstStyle/>
          <a:p>
            <a:fld id="{3307FD7E-BCA4-444E-B1E1-8BE8D684CDA6}" type="slidenum">
              <a:rPr lang="en-GB" smtClean="0"/>
              <a:t>10</a:t>
            </a:fld>
            <a:endParaRPr lang="en-GB"/>
          </a:p>
        </p:txBody>
      </p:sp>
    </p:spTree>
    <p:extLst>
      <p:ext uri="{BB962C8B-B14F-4D97-AF65-F5344CB8AC3E}">
        <p14:creationId xmlns:p14="http://schemas.microsoft.com/office/powerpoint/2010/main" val="1437245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B1D95-C832-C3FE-23C2-9CCCAB463F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1458D60-A916-7448-9AE1-239DC5131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271906-7411-1AF6-941D-9E67D22A67DD}"/>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5" name="Footer Placeholder 4">
            <a:extLst>
              <a:ext uri="{FF2B5EF4-FFF2-40B4-BE49-F238E27FC236}">
                <a16:creationId xmlns:a16="http://schemas.microsoft.com/office/drawing/2014/main" id="{6D95A9C3-021E-D5A0-2A10-76A6CD9E2E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320436-ECDC-A641-0B54-11E8459602BD}"/>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408633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8258-BA87-90FF-F1F5-27C6219C7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5BF985-E8D0-343B-49E7-9F6148806B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90826C-F20E-167F-5780-FF6FFF7EB02B}"/>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5" name="Footer Placeholder 4">
            <a:extLst>
              <a:ext uri="{FF2B5EF4-FFF2-40B4-BE49-F238E27FC236}">
                <a16:creationId xmlns:a16="http://schemas.microsoft.com/office/drawing/2014/main" id="{5C2B5AA7-A49E-4A89-42ED-87FA05D3E0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004F28-453C-CA45-545B-9FB0BCC2B621}"/>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3890986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3DEC4B-5D23-3936-D360-B03A06D7A1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958D52-6E43-ADB7-DEE8-537E455DD6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BBFE91-390D-808E-CEC6-C53036FB5448}"/>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5" name="Footer Placeholder 4">
            <a:extLst>
              <a:ext uri="{FF2B5EF4-FFF2-40B4-BE49-F238E27FC236}">
                <a16:creationId xmlns:a16="http://schemas.microsoft.com/office/drawing/2014/main" id="{32BFA211-E9B2-6179-0890-4EC7752AA1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C3707-8101-D2F1-6500-711E8AC13B16}"/>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72532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428A-36D4-296A-9439-865D0A450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209A5B-6547-D13B-A29D-E4ADC5BD7C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6938CE-6E03-D831-9620-9574B925AB26}"/>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5" name="Footer Placeholder 4">
            <a:extLst>
              <a:ext uri="{FF2B5EF4-FFF2-40B4-BE49-F238E27FC236}">
                <a16:creationId xmlns:a16="http://schemas.microsoft.com/office/drawing/2014/main" id="{611D0BE3-49E2-52C3-657C-C71CC17CFE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6C87B8-A4ED-0030-B2B4-9B9A7BB27EA2}"/>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518434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CCED-5BBA-A54C-2DE9-D266D92C52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A1A486-E13F-7C98-72DC-EC3108EE55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D6812D-E3F3-AC98-BF85-F6E6ED9D5040}"/>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5" name="Footer Placeholder 4">
            <a:extLst>
              <a:ext uri="{FF2B5EF4-FFF2-40B4-BE49-F238E27FC236}">
                <a16:creationId xmlns:a16="http://schemas.microsoft.com/office/drawing/2014/main" id="{EB152DAA-1532-1BDD-C3AA-820D457984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0A2733-5EBB-5580-2813-6C74720F25FD}"/>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217750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5CFF-DDA7-97B4-AF74-F7A444F996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B17B8C-DE32-8915-7929-61BF0DCE2F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DA5907-8DF4-B129-B8FB-573F39E65D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7B32FBE-5962-ACB3-E784-F3B0F094EE13}"/>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6" name="Footer Placeholder 5">
            <a:extLst>
              <a:ext uri="{FF2B5EF4-FFF2-40B4-BE49-F238E27FC236}">
                <a16:creationId xmlns:a16="http://schemas.microsoft.com/office/drawing/2014/main" id="{9314E965-DB34-07EA-50FE-6CC4540F6B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3F86C6-ABB3-0ABF-3800-75974D4629F1}"/>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2869112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EBF7-99EB-5FC4-1C41-5978896D276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0AF103-CC7D-453D-12A6-C81470ADC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E39277-E055-E897-5F16-EF4342D8A9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799FF7-6400-02C2-F32D-13147E4291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07BF1C-0AE5-FB8A-17FB-ADB76CCDF7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3E638D-204A-FEC2-EFE5-601BD95F9B51}"/>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8" name="Footer Placeholder 7">
            <a:extLst>
              <a:ext uri="{FF2B5EF4-FFF2-40B4-BE49-F238E27FC236}">
                <a16:creationId xmlns:a16="http://schemas.microsoft.com/office/drawing/2014/main" id="{74857CBF-4DA2-5AC7-F572-8E19C0BDAF9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3DAEA7B-BCF9-3B4C-724B-3E1FA4B9F830}"/>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926289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BA2C-238E-6450-9B07-A3EA408C7A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8D9266-6A6E-1CBF-5F33-9B375EFA6147}"/>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4" name="Footer Placeholder 3">
            <a:extLst>
              <a:ext uri="{FF2B5EF4-FFF2-40B4-BE49-F238E27FC236}">
                <a16:creationId xmlns:a16="http://schemas.microsoft.com/office/drawing/2014/main" id="{9D665BCE-6C4A-D7CE-9A0B-3951CBF01A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1B12C6-EFF5-09F6-A55F-05F3EB65CF6C}"/>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68033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616AC-53D6-9550-6E52-5AD7C6399D38}"/>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3" name="Footer Placeholder 2">
            <a:extLst>
              <a:ext uri="{FF2B5EF4-FFF2-40B4-BE49-F238E27FC236}">
                <a16:creationId xmlns:a16="http://schemas.microsoft.com/office/drawing/2014/main" id="{40B05115-CC3D-08D3-837A-3113A73EFD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2E8215-69C7-2FD7-7F73-56C6321DC45D}"/>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1630163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34DAC-0D57-DC29-D426-9815ADC28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EEA53A-115A-6FED-67C5-4519205BE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0042BB9-5975-4FFA-C7AC-FD4FE7844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614AC-4D48-9B30-A3B5-21AEB5DDA644}"/>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6" name="Footer Placeholder 5">
            <a:extLst>
              <a:ext uri="{FF2B5EF4-FFF2-40B4-BE49-F238E27FC236}">
                <a16:creationId xmlns:a16="http://schemas.microsoft.com/office/drawing/2014/main" id="{613289C7-CFE7-0F13-3DF1-A22FAC3A96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946F4E-57DA-7A08-A6BD-A9D8975673C9}"/>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367182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8516-6ED3-CF83-B7D0-393C596661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539454-F354-F2CD-C1F8-8A6CF1D18E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6D986A4-B1E9-1730-8AE9-089E9B39E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CC15A-B724-B2CB-D0A7-5E00454C2E51}"/>
              </a:ext>
            </a:extLst>
          </p:cNvPr>
          <p:cNvSpPr>
            <a:spLocks noGrp="1"/>
          </p:cNvSpPr>
          <p:nvPr>
            <p:ph type="dt" sz="half" idx="10"/>
          </p:nvPr>
        </p:nvSpPr>
        <p:spPr/>
        <p:txBody>
          <a:bodyPr/>
          <a:lstStyle/>
          <a:p>
            <a:fld id="{25347EBD-B8A5-4346-A020-CC704973955D}" type="datetimeFigureOut">
              <a:rPr lang="en-GB" smtClean="0"/>
              <a:t>08/03/2023</a:t>
            </a:fld>
            <a:endParaRPr lang="en-GB"/>
          </a:p>
        </p:txBody>
      </p:sp>
      <p:sp>
        <p:nvSpPr>
          <p:cNvPr id="6" name="Footer Placeholder 5">
            <a:extLst>
              <a:ext uri="{FF2B5EF4-FFF2-40B4-BE49-F238E27FC236}">
                <a16:creationId xmlns:a16="http://schemas.microsoft.com/office/drawing/2014/main" id="{B4CCF1A5-DC01-945B-209D-640E669932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6E1255-2C85-9AC5-C50C-C3F8572CE114}"/>
              </a:ext>
            </a:extLst>
          </p:cNvPr>
          <p:cNvSpPr>
            <a:spLocks noGrp="1"/>
          </p:cNvSpPr>
          <p:nvPr>
            <p:ph type="sldNum" sz="quarter" idx="12"/>
          </p:nvPr>
        </p:nvSpPr>
        <p:spPr/>
        <p:txBody>
          <a:bodyPr/>
          <a:lstStyle/>
          <a:p>
            <a:fld id="{174C7A1A-C843-4D1B-A059-97EE8034DEF3}" type="slidenum">
              <a:rPr lang="en-GB" smtClean="0"/>
              <a:t>‹#›</a:t>
            </a:fld>
            <a:endParaRPr lang="en-GB"/>
          </a:p>
        </p:txBody>
      </p:sp>
    </p:spTree>
    <p:extLst>
      <p:ext uri="{BB962C8B-B14F-4D97-AF65-F5344CB8AC3E}">
        <p14:creationId xmlns:p14="http://schemas.microsoft.com/office/powerpoint/2010/main" val="3636656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CBB65D-062B-9D3B-1CC0-94D8F9920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36EC08-3F2A-A0B2-C2BC-B90F34F18D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7E4880-1435-4D5F-9EFC-1E787E4E13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347EBD-B8A5-4346-A020-CC704973955D}" type="datetimeFigureOut">
              <a:rPr lang="en-GB" smtClean="0"/>
              <a:t>08/03/2023</a:t>
            </a:fld>
            <a:endParaRPr lang="en-GB"/>
          </a:p>
        </p:txBody>
      </p:sp>
      <p:sp>
        <p:nvSpPr>
          <p:cNvPr id="5" name="Footer Placeholder 4">
            <a:extLst>
              <a:ext uri="{FF2B5EF4-FFF2-40B4-BE49-F238E27FC236}">
                <a16:creationId xmlns:a16="http://schemas.microsoft.com/office/drawing/2014/main" id="{31F9F765-E404-C75B-5C1C-D070BE652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6D4D46-3260-D31D-FE01-C773E43072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C7A1A-C843-4D1B-A059-97EE8034DEF3}" type="slidenum">
              <a:rPr lang="en-GB" smtClean="0"/>
              <a:t>‹#›</a:t>
            </a:fld>
            <a:endParaRPr lang="en-GB"/>
          </a:p>
        </p:txBody>
      </p:sp>
    </p:spTree>
    <p:extLst>
      <p:ext uri="{BB962C8B-B14F-4D97-AF65-F5344CB8AC3E}">
        <p14:creationId xmlns:p14="http://schemas.microsoft.com/office/powerpoint/2010/main" val="3984467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6080-2697-87F5-3F58-48CFBCB47A6A}"/>
              </a:ext>
            </a:extLst>
          </p:cNvPr>
          <p:cNvSpPr>
            <a:spLocks noGrp="1"/>
          </p:cNvSpPr>
          <p:nvPr>
            <p:ph type="ctrTitle"/>
          </p:nvPr>
        </p:nvSpPr>
        <p:spPr>
          <a:xfrm>
            <a:off x="7464614" y="1783959"/>
            <a:ext cx="4087306" cy="2889114"/>
          </a:xfrm>
        </p:spPr>
        <p:txBody>
          <a:bodyPr anchor="b">
            <a:normAutofit fontScale="90000"/>
          </a:bodyPr>
          <a:lstStyle/>
          <a:p>
            <a:pPr algn="l"/>
            <a:r>
              <a:rPr lang="en-GB" sz="5400" dirty="0"/>
              <a:t>Restoration Measures for Freshwater Fish </a:t>
            </a:r>
          </a:p>
        </p:txBody>
      </p:sp>
      <p:sp>
        <p:nvSpPr>
          <p:cNvPr id="3" name="Subtitle 2">
            <a:extLst>
              <a:ext uri="{FF2B5EF4-FFF2-40B4-BE49-F238E27FC236}">
                <a16:creationId xmlns:a16="http://schemas.microsoft.com/office/drawing/2014/main" id="{D6B1F642-4C64-64AB-35BF-8F75BD82326D}"/>
              </a:ext>
            </a:extLst>
          </p:cNvPr>
          <p:cNvSpPr>
            <a:spLocks noGrp="1"/>
          </p:cNvSpPr>
          <p:nvPr>
            <p:ph type="subTitle" idx="1"/>
          </p:nvPr>
        </p:nvSpPr>
        <p:spPr>
          <a:xfrm>
            <a:off x="7464612" y="4750893"/>
            <a:ext cx="4087305" cy="1147863"/>
          </a:xfrm>
        </p:spPr>
        <p:txBody>
          <a:bodyPr anchor="t">
            <a:normAutofit/>
          </a:bodyPr>
          <a:lstStyle/>
          <a:p>
            <a:pPr algn="l"/>
            <a:r>
              <a:rPr lang="en-GB" sz="2000" dirty="0"/>
              <a:t>By Dr Lynne Barratt</a:t>
            </a:r>
          </a:p>
          <a:p>
            <a:pPr algn="l"/>
            <a:r>
              <a:rPr lang="en-GB" sz="2000" dirty="0"/>
              <a:t>(NEEMO)</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1030">
            <a:extLst>
              <a:ext uri="{FF2B5EF4-FFF2-40B4-BE49-F238E27FC236}">
                <a16:creationId xmlns:a16="http://schemas.microsoft.com/office/drawing/2014/main" id="{47B18DBF-C24C-4C43-074C-2069E99B89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5" r="30339"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7" name="Picture 1031">
            <a:extLst>
              <a:ext uri="{FF2B5EF4-FFF2-40B4-BE49-F238E27FC236}">
                <a16:creationId xmlns:a16="http://schemas.microsoft.com/office/drawing/2014/main" id="{26C0063F-2007-61F8-317C-2C554B289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972" y="0"/>
            <a:ext cx="1614487" cy="11668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32">
            <a:extLst>
              <a:ext uri="{FF2B5EF4-FFF2-40B4-BE49-F238E27FC236}">
                <a16:creationId xmlns:a16="http://schemas.microsoft.com/office/drawing/2014/main" id="{6C3DCBED-9EE5-DEE1-C855-5F6362D32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8974" y="5726382"/>
            <a:ext cx="1343025" cy="115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9725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FC0F87-72A7-B7B0-581C-45D2B3FAC161}"/>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Transitional Waters</a:t>
            </a:r>
          </a:p>
        </p:txBody>
      </p:sp>
      <p:pic>
        <p:nvPicPr>
          <p:cNvPr id="4" name="Content Placeholder 3" descr="Graphical user interface, application, Word&#10;&#10;Description automatically generated">
            <a:extLst>
              <a:ext uri="{FF2B5EF4-FFF2-40B4-BE49-F238E27FC236}">
                <a16:creationId xmlns:a16="http://schemas.microsoft.com/office/drawing/2014/main" id="{727A18B9-9D0E-18C3-DB89-EAC0D20487B4}"/>
              </a:ext>
            </a:extLst>
          </p:cNvPr>
          <p:cNvPicPr>
            <a:picLocks noGrp="1" noChangeAspect="1"/>
          </p:cNvPicPr>
          <p:nvPr>
            <p:ph idx="1"/>
          </p:nvPr>
        </p:nvPicPr>
        <p:blipFill rotWithShape="1">
          <a:blip r:embed="rId3"/>
          <a:srcRect l="62985" t="22451" r="17238" b="45647"/>
          <a:stretch/>
        </p:blipFill>
        <p:spPr bwMode="auto">
          <a:xfrm>
            <a:off x="4699138" y="445082"/>
            <a:ext cx="7020852" cy="3185222"/>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8B9ED74-9036-C6B4-12BF-61AB05F5D127}"/>
              </a:ext>
            </a:extLst>
          </p:cNvPr>
          <p:cNvSpPr txBox="1"/>
          <p:nvPr/>
        </p:nvSpPr>
        <p:spPr>
          <a:xfrm>
            <a:off x="4699138" y="4107976"/>
            <a:ext cx="7020852" cy="2031325"/>
          </a:xfrm>
          <a:prstGeom prst="rect">
            <a:avLst/>
          </a:prstGeom>
          <a:noFill/>
        </p:spPr>
        <p:txBody>
          <a:bodyPr wrap="square" rtlCol="0">
            <a:spAutoFit/>
          </a:bodyPr>
          <a:lstStyle/>
          <a:p>
            <a:pPr marL="285750" indent="-285750">
              <a:buFont typeface="Wingdings" panose="05000000000000000000" pitchFamily="2" charset="2"/>
              <a:buChar char="Ø"/>
            </a:pPr>
            <a:r>
              <a:rPr lang="en-GB" dirty="0"/>
              <a:t>The majority of the NL coastline is controlled by barriers</a:t>
            </a:r>
          </a:p>
          <a:p>
            <a:pPr marL="285750" indent="-285750">
              <a:buFont typeface="Wingdings" panose="05000000000000000000" pitchFamily="2" charset="2"/>
              <a:buChar char="Ø"/>
            </a:pPr>
            <a:r>
              <a:rPr lang="en-GB" dirty="0"/>
              <a:t>Fish migration in transitional waters is challenging</a:t>
            </a:r>
          </a:p>
          <a:p>
            <a:pPr marL="285750" indent="-285750">
              <a:buFont typeface="Wingdings" panose="05000000000000000000" pitchFamily="2" charset="2"/>
              <a:buChar char="Ø"/>
            </a:pPr>
            <a:r>
              <a:rPr lang="en-GB" dirty="0"/>
              <a:t>Innovative 1.5 km fish migration river from the </a:t>
            </a:r>
            <a:r>
              <a:rPr lang="en-GB" dirty="0" err="1"/>
              <a:t>Wadden</a:t>
            </a:r>
            <a:r>
              <a:rPr lang="en-GB" dirty="0"/>
              <a:t> Sea to the Ijsselmeer via a permanent barrier</a:t>
            </a:r>
          </a:p>
          <a:p>
            <a:pPr marL="285750" indent="-285750">
              <a:buFont typeface="Wingdings" panose="05000000000000000000" pitchFamily="2" charset="2"/>
              <a:buChar char="Ø"/>
            </a:pPr>
            <a:r>
              <a:rPr lang="en-GB" dirty="0"/>
              <a:t>Connection will stimulate the natural attraction flow of the river</a:t>
            </a:r>
          </a:p>
          <a:p>
            <a:pPr marL="285750" indent="-285750">
              <a:buFont typeface="Wingdings" panose="05000000000000000000" pitchFamily="2" charset="2"/>
              <a:buChar char="Ø"/>
            </a:pPr>
            <a:r>
              <a:rPr lang="en-GB" dirty="0"/>
              <a:t>Plenty of time for acclimation through the 1.5 km channel</a:t>
            </a:r>
          </a:p>
          <a:p>
            <a:pPr marL="285750" indent="-285750">
              <a:buFont typeface="Wingdings" panose="05000000000000000000" pitchFamily="2" charset="2"/>
              <a:buChar char="Ø"/>
            </a:pPr>
            <a:r>
              <a:rPr lang="en-GB" dirty="0"/>
              <a:t>Work has already begun!</a:t>
            </a:r>
          </a:p>
        </p:txBody>
      </p:sp>
    </p:spTree>
    <p:extLst>
      <p:ext uri="{BB962C8B-B14F-4D97-AF65-F5344CB8AC3E}">
        <p14:creationId xmlns:p14="http://schemas.microsoft.com/office/powerpoint/2010/main" val="1754573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C184A7C-2396-E331-B864-5C1F9B76BCC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LIFE and Freshwater Fishes</a:t>
            </a:r>
            <a:endParaRPr lang="en-US" sz="4000" kern="1200" dirty="0">
              <a:solidFill>
                <a:srgbClr val="FFFFFF"/>
              </a:solidFill>
              <a:latin typeface="+mj-lt"/>
              <a:ea typeface="+mj-ea"/>
              <a:cs typeface="+mj-cs"/>
            </a:endParaRPr>
          </a:p>
        </p:txBody>
      </p:sp>
      <p:pic>
        <p:nvPicPr>
          <p:cNvPr id="4" name="Content Placeholder 3" descr="Graphical user interface, application, Word&#10;&#10;Description automatically generated">
            <a:extLst>
              <a:ext uri="{FF2B5EF4-FFF2-40B4-BE49-F238E27FC236}">
                <a16:creationId xmlns:a16="http://schemas.microsoft.com/office/drawing/2014/main" id="{D3580FE0-151E-8415-4067-948F632C7E46}"/>
              </a:ext>
            </a:extLst>
          </p:cNvPr>
          <p:cNvPicPr>
            <a:picLocks noGrp="1" noChangeAspect="1"/>
          </p:cNvPicPr>
          <p:nvPr>
            <p:ph idx="1"/>
          </p:nvPr>
        </p:nvPicPr>
        <p:blipFill rotWithShape="1">
          <a:blip r:embed="rId3"/>
          <a:srcRect l="64148" t="11816" r="20756" b="10791"/>
          <a:stretch/>
        </p:blipFill>
        <p:spPr bwMode="auto">
          <a:xfrm>
            <a:off x="4199487" y="1056980"/>
            <a:ext cx="3602760" cy="5217879"/>
          </a:xfrm>
          <a:prstGeom prst="rect">
            <a:avLst/>
          </a:pr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33B497C4-D5E8-236E-E259-B094C7FE948D}"/>
              </a:ext>
            </a:extLst>
          </p:cNvPr>
          <p:cNvPicPr>
            <a:picLocks noChangeAspect="1"/>
          </p:cNvPicPr>
          <p:nvPr/>
        </p:nvPicPr>
        <p:blipFill rotWithShape="1">
          <a:blip r:embed="rId4"/>
          <a:srcRect l="13628" t="11815" r="69920" b="6065"/>
          <a:stretch/>
        </p:blipFill>
        <p:spPr bwMode="auto">
          <a:xfrm>
            <a:off x="8048162" y="989557"/>
            <a:ext cx="3764718" cy="52853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401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FC0F87-72A7-B7B0-581C-45D2B3FAC161}"/>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What is lesser known?</a:t>
            </a:r>
          </a:p>
        </p:txBody>
      </p:sp>
      <p:sp>
        <p:nvSpPr>
          <p:cNvPr id="3" name="Content Placeholder 2">
            <a:extLst>
              <a:ext uri="{FF2B5EF4-FFF2-40B4-BE49-F238E27FC236}">
                <a16:creationId xmlns:a16="http://schemas.microsoft.com/office/drawing/2014/main" id="{3A634DCA-3E70-C94B-CDB8-FC8A02B8023F}"/>
              </a:ext>
            </a:extLst>
          </p:cNvPr>
          <p:cNvSpPr>
            <a:spLocks noGrp="1"/>
          </p:cNvSpPr>
          <p:nvPr>
            <p:ph idx="1"/>
          </p:nvPr>
        </p:nvSpPr>
        <p:spPr>
          <a:xfrm>
            <a:off x="4810259" y="649480"/>
            <a:ext cx="6555347" cy="5546047"/>
          </a:xfrm>
        </p:spPr>
        <p:txBody>
          <a:bodyPr anchor="ctr">
            <a:normAutofit/>
          </a:bodyPr>
          <a:lstStyle/>
          <a:p>
            <a:pPr algn="l"/>
            <a:r>
              <a:rPr lang="en-GB" sz="1800" b="0" i="0" u="none" strike="noStrike" baseline="0" dirty="0">
                <a:solidFill>
                  <a:srgbClr val="FFFFFF"/>
                </a:solidFill>
                <a:latin typeface="PFSquareSansPro-Medium"/>
              </a:rPr>
              <a:t>Species No of LIFE</a:t>
            </a:r>
          </a:p>
          <a:p>
            <a:pPr algn="l"/>
            <a:r>
              <a:rPr lang="en-GB" sz="1800" b="0" i="0" u="none" strike="noStrike" baseline="0" dirty="0">
                <a:solidFill>
                  <a:srgbClr val="FFFFFF"/>
                </a:solidFill>
                <a:latin typeface="PFSquareSansPro-Medium"/>
              </a:rPr>
              <a:t>projects</a:t>
            </a:r>
          </a:p>
        </p:txBody>
      </p:sp>
      <p:graphicFrame>
        <p:nvGraphicFramePr>
          <p:cNvPr id="9" name="Chart 8">
            <a:extLst>
              <a:ext uri="{FF2B5EF4-FFF2-40B4-BE49-F238E27FC236}">
                <a16:creationId xmlns:a16="http://schemas.microsoft.com/office/drawing/2014/main" id="{48203B38-C761-FB36-3573-6D5B738DA6F6}"/>
              </a:ext>
            </a:extLst>
          </p:cNvPr>
          <p:cNvGraphicFramePr>
            <a:graphicFrameLocks/>
          </p:cNvGraphicFramePr>
          <p:nvPr>
            <p:extLst>
              <p:ext uri="{D42A27DB-BD31-4B8C-83A1-F6EECF244321}">
                <p14:modId xmlns:p14="http://schemas.microsoft.com/office/powerpoint/2010/main" val="135131372"/>
              </p:ext>
            </p:extLst>
          </p:nvPr>
        </p:nvGraphicFramePr>
        <p:xfrm>
          <a:off x="4504548" y="1214138"/>
          <a:ext cx="7220730" cy="47171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8285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FC0F87-72A7-B7B0-581C-45D2B3FAC161}"/>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Improved conservation status</a:t>
            </a:r>
          </a:p>
        </p:txBody>
      </p:sp>
      <p:pic>
        <p:nvPicPr>
          <p:cNvPr id="4" name="Content Placeholder 3" descr="Graphical user interface, application, table, Excel&#10;&#10;Description automatically generated">
            <a:extLst>
              <a:ext uri="{FF2B5EF4-FFF2-40B4-BE49-F238E27FC236}">
                <a16:creationId xmlns:a16="http://schemas.microsoft.com/office/drawing/2014/main" id="{69358844-41B4-8CBA-3375-DB3F5C8E0CCD}"/>
              </a:ext>
            </a:extLst>
          </p:cNvPr>
          <p:cNvPicPr>
            <a:picLocks noGrp="1" noChangeAspect="1"/>
          </p:cNvPicPr>
          <p:nvPr>
            <p:ph idx="1"/>
          </p:nvPr>
        </p:nvPicPr>
        <p:blipFill rotWithShape="1">
          <a:blip r:embed="rId3"/>
          <a:srcRect l="10470" t="12997" r="58287" b="45649"/>
          <a:stretch/>
        </p:blipFill>
        <p:spPr bwMode="auto">
          <a:xfrm>
            <a:off x="4270779" y="2001794"/>
            <a:ext cx="7767176" cy="289148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353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FC0F87-72A7-B7B0-581C-45D2B3FAC161}"/>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Conservation Status Trends</a:t>
            </a:r>
          </a:p>
        </p:txBody>
      </p:sp>
      <p:pic>
        <p:nvPicPr>
          <p:cNvPr id="4" name="Content Placeholder 3" descr="Graphical user interface, application, Excel&#10;&#10;Description automatically generated">
            <a:extLst>
              <a:ext uri="{FF2B5EF4-FFF2-40B4-BE49-F238E27FC236}">
                <a16:creationId xmlns:a16="http://schemas.microsoft.com/office/drawing/2014/main" id="{7B56EBCA-E3B6-5036-55F1-BB73A38E7FF4}"/>
              </a:ext>
            </a:extLst>
          </p:cNvPr>
          <p:cNvPicPr>
            <a:picLocks noGrp="1" noChangeAspect="1"/>
          </p:cNvPicPr>
          <p:nvPr>
            <p:ph idx="1"/>
          </p:nvPr>
        </p:nvPicPr>
        <p:blipFill rotWithShape="1">
          <a:blip r:embed="rId2"/>
          <a:srcRect l="2160" t="37810" r="64436" b="29697"/>
          <a:stretch/>
        </p:blipFill>
        <p:spPr bwMode="auto">
          <a:xfrm>
            <a:off x="4090444" y="2329132"/>
            <a:ext cx="8513546" cy="23291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2968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FC0F87-72A7-B7B0-581C-45D2B3FAC161}"/>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Conservation Measures</a:t>
            </a:r>
          </a:p>
        </p:txBody>
      </p:sp>
      <p:graphicFrame>
        <p:nvGraphicFramePr>
          <p:cNvPr id="4" name="Content Placeholder 3">
            <a:extLst>
              <a:ext uri="{FF2B5EF4-FFF2-40B4-BE49-F238E27FC236}">
                <a16:creationId xmlns:a16="http://schemas.microsoft.com/office/drawing/2014/main" id="{9F4F9FD0-477D-5139-F76C-287E9175B3E8}"/>
              </a:ext>
            </a:extLst>
          </p:cNvPr>
          <p:cNvGraphicFramePr>
            <a:graphicFrameLocks noGrp="1"/>
          </p:cNvGraphicFramePr>
          <p:nvPr>
            <p:ph idx="1"/>
          </p:nvPr>
        </p:nvGraphicFramePr>
        <p:xfrm>
          <a:off x="4810125" y="649288"/>
          <a:ext cx="6554788" cy="55467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9846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FC0F87-72A7-B7B0-581C-45D2B3FAC161}"/>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Restricted Habitats</a:t>
            </a:r>
          </a:p>
        </p:txBody>
      </p:sp>
      <p:pic>
        <p:nvPicPr>
          <p:cNvPr id="5" name="Content Placeholder 4">
            <a:extLst>
              <a:ext uri="{FF2B5EF4-FFF2-40B4-BE49-F238E27FC236}">
                <a16:creationId xmlns:a16="http://schemas.microsoft.com/office/drawing/2014/main" id="{517359D1-DABB-3788-ACC3-7E00ADBE457A}"/>
              </a:ext>
            </a:extLst>
          </p:cNvPr>
          <p:cNvPicPr>
            <a:picLocks noGrp="1" noChangeAspect="1"/>
          </p:cNvPicPr>
          <p:nvPr>
            <p:ph idx="1"/>
          </p:nvPr>
        </p:nvPicPr>
        <p:blipFill>
          <a:blip r:embed="rId3"/>
          <a:stretch>
            <a:fillRect/>
          </a:stretch>
        </p:blipFill>
        <p:spPr>
          <a:xfrm>
            <a:off x="4684767" y="511388"/>
            <a:ext cx="4493623" cy="2495006"/>
          </a:xfrm>
        </p:spPr>
      </p:pic>
      <p:sp>
        <p:nvSpPr>
          <p:cNvPr id="6" name="TextBox 5">
            <a:extLst>
              <a:ext uri="{FF2B5EF4-FFF2-40B4-BE49-F238E27FC236}">
                <a16:creationId xmlns:a16="http://schemas.microsoft.com/office/drawing/2014/main" id="{29E6384B-2225-BFA0-C6CC-9F8145AA0C69}"/>
              </a:ext>
            </a:extLst>
          </p:cNvPr>
          <p:cNvSpPr txBox="1"/>
          <p:nvPr/>
        </p:nvSpPr>
        <p:spPr>
          <a:xfrm>
            <a:off x="9485194" y="327730"/>
            <a:ext cx="2240084" cy="2862322"/>
          </a:xfrm>
          <a:prstGeom prst="rect">
            <a:avLst/>
          </a:prstGeom>
          <a:noFill/>
        </p:spPr>
        <p:txBody>
          <a:bodyPr wrap="square" rtlCol="0">
            <a:spAutoFit/>
          </a:bodyPr>
          <a:lstStyle/>
          <a:p>
            <a:pPr marL="285750" indent="-285750">
              <a:buFont typeface="Wingdings" panose="05000000000000000000" pitchFamily="2" charset="2"/>
              <a:buChar char="Ø"/>
            </a:pPr>
            <a:r>
              <a:rPr lang="en-GB" dirty="0"/>
              <a:t>Remove coastal infrastructure</a:t>
            </a:r>
          </a:p>
          <a:p>
            <a:pPr marL="285750" indent="-285750">
              <a:buFont typeface="Wingdings" panose="05000000000000000000" pitchFamily="2" charset="2"/>
              <a:buChar char="Ø"/>
            </a:pPr>
            <a:r>
              <a:rPr lang="en-GB" dirty="0"/>
              <a:t>Restored and revegetated dunes</a:t>
            </a:r>
          </a:p>
          <a:p>
            <a:pPr marL="285750" indent="-285750">
              <a:buFont typeface="Wingdings" panose="05000000000000000000" pitchFamily="2" charset="2"/>
              <a:buChar char="Ø"/>
            </a:pPr>
            <a:r>
              <a:rPr lang="en-GB" dirty="0"/>
              <a:t>Restored network of temporary ponds and marshland</a:t>
            </a:r>
          </a:p>
          <a:p>
            <a:pPr marL="285750" indent="-285750">
              <a:buFont typeface="Wingdings" panose="05000000000000000000" pitchFamily="2" charset="2"/>
              <a:buChar char="Ø"/>
            </a:pPr>
            <a:r>
              <a:rPr lang="en-GB" dirty="0"/>
              <a:t>Reintroduced the tooth carp</a:t>
            </a:r>
          </a:p>
        </p:txBody>
      </p:sp>
      <p:pic>
        <p:nvPicPr>
          <p:cNvPr id="9" name="Picture 8">
            <a:extLst>
              <a:ext uri="{FF2B5EF4-FFF2-40B4-BE49-F238E27FC236}">
                <a16:creationId xmlns:a16="http://schemas.microsoft.com/office/drawing/2014/main" id="{7F7D0E46-E9C8-58D6-1C02-529596F18237}"/>
              </a:ext>
            </a:extLst>
          </p:cNvPr>
          <p:cNvPicPr>
            <a:picLocks noChangeAspect="1"/>
          </p:cNvPicPr>
          <p:nvPr/>
        </p:nvPicPr>
        <p:blipFill>
          <a:blip r:embed="rId4"/>
          <a:stretch>
            <a:fillRect/>
          </a:stretch>
        </p:blipFill>
        <p:spPr>
          <a:xfrm>
            <a:off x="4681719" y="3006394"/>
            <a:ext cx="2508069" cy="3775166"/>
          </a:xfrm>
          <a:prstGeom prst="rect">
            <a:avLst/>
          </a:prstGeom>
        </p:spPr>
      </p:pic>
      <p:sp>
        <p:nvSpPr>
          <p:cNvPr id="11" name="TextBox 10">
            <a:extLst>
              <a:ext uri="{FF2B5EF4-FFF2-40B4-BE49-F238E27FC236}">
                <a16:creationId xmlns:a16="http://schemas.microsoft.com/office/drawing/2014/main" id="{ADAAD5FE-07A5-AC8D-AB7F-CCCF111A11F4}"/>
              </a:ext>
            </a:extLst>
          </p:cNvPr>
          <p:cNvSpPr txBox="1"/>
          <p:nvPr/>
        </p:nvSpPr>
        <p:spPr>
          <a:xfrm>
            <a:off x="4905054" y="2470245"/>
            <a:ext cx="2240084" cy="369332"/>
          </a:xfrm>
          <a:prstGeom prst="rect">
            <a:avLst/>
          </a:prstGeom>
          <a:noFill/>
        </p:spPr>
        <p:txBody>
          <a:bodyPr wrap="square" rtlCol="0">
            <a:spAutoFit/>
          </a:bodyPr>
          <a:lstStyle/>
          <a:p>
            <a:r>
              <a:rPr lang="en-GB" dirty="0">
                <a:solidFill>
                  <a:schemeClr val="bg1"/>
                </a:solidFill>
              </a:rPr>
              <a:t>Valencian </a:t>
            </a:r>
            <a:r>
              <a:rPr lang="en-GB" dirty="0" err="1">
                <a:solidFill>
                  <a:schemeClr val="bg1"/>
                </a:solidFill>
              </a:rPr>
              <a:t>toothcarp</a:t>
            </a:r>
            <a:endParaRPr lang="en-GB" dirty="0">
              <a:solidFill>
                <a:schemeClr val="bg1"/>
              </a:solidFill>
            </a:endParaRPr>
          </a:p>
        </p:txBody>
      </p:sp>
      <p:sp>
        <p:nvSpPr>
          <p:cNvPr id="13" name="TextBox 12">
            <a:extLst>
              <a:ext uri="{FF2B5EF4-FFF2-40B4-BE49-F238E27FC236}">
                <a16:creationId xmlns:a16="http://schemas.microsoft.com/office/drawing/2014/main" id="{9556AC0F-734B-46B3-5DDC-B0E40A0BC6AE}"/>
              </a:ext>
            </a:extLst>
          </p:cNvPr>
          <p:cNvSpPr txBox="1"/>
          <p:nvPr/>
        </p:nvSpPr>
        <p:spPr>
          <a:xfrm>
            <a:off x="6015930" y="3190052"/>
            <a:ext cx="887775" cy="369332"/>
          </a:xfrm>
          <a:prstGeom prst="rect">
            <a:avLst/>
          </a:prstGeom>
          <a:noFill/>
        </p:spPr>
        <p:txBody>
          <a:bodyPr wrap="square" rtlCol="0">
            <a:spAutoFit/>
          </a:bodyPr>
          <a:lstStyle/>
          <a:p>
            <a:r>
              <a:rPr lang="en-GB" dirty="0" err="1">
                <a:solidFill>
                  <a:schemeClr val="bg1"/>
                </a:solidFill>
              </a:rPr>
              <a:t>Gizani</a:t>
            </a:r>
            <a:endParaRPr lang="en-GB" dirty="0">
              <a:solidFill>
                <a:schemeClr val="bg1"/>
              </a:solidFill>
            </a:endParaRPr>
          </a:p>
        </p:txBody>
      </p:sp>
      <p:sp>
        <p:nvSpPr>
          <p:cNvPr id="17" name="TextBox 16">
            <a:extLst>
              <a:ext uri="{FF2B5EF4-FFF2-40B4-BE49-F238E27FC236}">
                <a16:creationId xmlns:a16="http://schemas.microsoft.com/office/drawing/2014/main" id="{FC899C11-FC08-33CF-7C43-F6DF565611B8}"/>
              </a:ext>
            </a:extLst>
          </p:cNvPr>
          <p:cNvSpPr txBox="1"/>
          <p:nvPr/>
        </p:nvSpPr>
        <p:spPr>
          <a:xfrm>
            <a:off x="7614255" y="3249023"/>
            <a:ext cx="4164418" cy="3416320"/>
          </a:xfrm>
          <a:prstGeom prst="rect">
            <a:avLst/>
          </a:prstGeom>
          <a:noFill/>
        </p:spPr>
        <p:txBody>
          <a:bodyPr wrap="square" rtlCol="0">
            <a:spAutoFit/>
          </a:bodyPr>
          <a:lstStyle/>
          <a:p>
            <a:pPr marL="285750" indent="-285750">
              <a:buFont typeface="Wingdings" panose="05000000000000000000" pitchFamily="2" charset="2"/>
              <a:buChar char="Ø"/>
            </a:pPr>
            <a:r>
              <a:rPr lang="en-GB" dirty="0"/>
              <a:t>Establishing new pond features designed as refuges to protect from drought</a:t>
            </a:r>
          </a:p>
          <a:p>
            <a:pPr marL="285750" indent="-285750">
              <a:buFont typeface="Wingdings" panose="05000000000000000000" pitchFamily="2" charset="2"/>
              <a:buChar char="Ø"/>
            </a:pPr>
            <a:r>
              <a:rPr lang="en-GB" dirty="0"/>
              <a:t>Installation of automatic water pumps.</a:t>
            </a:r>
          </a:p>
          <a:p>
            <a:pPr marL="285750" indent="-285750">
              <a:buFont typeface="Wingdings" panose="05000000000000000000" pitchFamily="2" charset="2"/>
              <a:buChar char="Ø"/>
            </a:pPr>
            <a:r>
              <a:rPr lang="en-GB" dirty="0"/>
              <a:t>Solar powered water quality monitoring devices.</a:t>
            </a:r>
          </a:p>
          <a:p>
            <a:pPr marL="285750" indent="-285750">
              <a:buFont typeface="Wingdings" panose="05000000000000000000" pitchFamily="2" charset="2"/>
              <a:buChar char="Ø"/>
            </a:pPr>
            <a:r>
              <a:rPr lang="en-GB" dirty="0"/>
              <a:t>Public awareness significantly increased.</a:t>
            </a:r>
          </a:p>
          <a:p>
            <a:pPr marL="285750" indent="-285750">
              <a:buFont typeface="Wingdings" panose="05000000000000000000" pitchFamily="2" charset="2"/>
              <a:buChar char="Ø"/>
            </a:pPr>
            <a:r>
              <a:rPr lang="en-GB" dirty="0"/>
              <a:t>Also benefitted freshwater turtles and eels</a:t>
            </a:r>
          </a:p>
          <a:p>
            <a:pPr marL="285750" indent="-285750">
              <a:buFont typeface="Wingdings" panose="05000000000000000000" pitchFamily="2" charset="2"/>
              <a:buChar char="Ø"/>
            </a:pPr>
            <a:r>
              <a:rPr lang="en-GB" dirty="0"/>
              <a:t>Range and population status now reported as favourable.</a:t>
            </a:r>
          </a:p>
        </p:txBody>
      </p:sp>
    </p:spTree>
    <p:extLst>
      <p:ext uri="{BB962C8B-B14F-4D97-AF65-F5344CB8AC3E}">
        <p14:creationId xmlns:p14="http://schemas.microsoft.com/office/powerpoint/2010/main" val="906831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FC0F87-72A7-B7B0-581C-45D2B3FAC161}"/>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Lakes</a:t>
            </a:r>
          </a:p>
        </p:txBody>
      </p:sp>
      <p:pic>
        <p:nvPicPr>
          <p:cNvPr id="21" name="Content Placeholder 20" descr="A screenshot of a computer&#10;&#10;Description automatically generated with medium confidence">
            <a:extLst>
              <a:ext uri="{FF2B5EF4-FFF2-40B4-BE49-F238E27FC236}">
                <a16:creationId xmlns:a16="http://schemas.microsoft.com/office/drawing/2014/main" id="{BD802325-4638-C4F8-7666-8B9330732BA9}"/>
              </a:ext>
            </a:extLst>
          </p:cNvPr>
          <p:cNvPicPr>
            <a:picLocks noGrp="1" noChangeAspect="1"/>
          </p:cNvPicPr>
          <p:nvPr>
            <p:ph idx="1"/>
          </p:nvPr>
        </p:nvPicPr>
        <p:blipFill rotWithShape="1">
          <a:blip r:embed="rId3"/>
          <a:srcRect l="63264" t="31844" r="19784" b="25121"/>
          <a:stretch/>
        </p:blipFill>
        <p:spPr bwMode="auto">
          <a:xfrm>
            <a:off x="4056140" y="212416"/>
            <a:ext cx="4037839" cy="2882984"/>
          </a:xfrm>
          <a:prstGeom prst="rect">
            <a:avLst/>
          </a:prstGeom>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223E3B81-5E37-75F2-6C2A-4A0CCBF45332}"/>
              </a:ext>
            </a:extLst>
          </p:cNvPr>
          <p:cNvSpPr txBox="1"/>
          <p:nvPr/>
        </p:nvSpPr>
        <p:spPr>
          <a:xfrm>
            <a:off x="8297839" y="368490"/>
            <a:ext cx="3562065" cy="2862322"/>
          </a:xfrm>
          <a:prstGeom prst="rect">
            <a:avLst/>
          </a:prstGeom>
          <a:noFill/>
        </p:spPr>
        <p:txBody>
          <a:bodyPr wrap="square" rtlCol="0">
            <a:spAutoFit/>
          </a:bodyPr>
          <a:lstStyle/>
          <a:p>
            <a:pPr marL="285750" indent="-285750">
              <a:buFont typeface="Wingdings" panose="05000000000000000000" pitchFamily="2" charset="2"/>
              <a:buChar char="Ø"/>
            </a:pPr>
            <a:r>
              <a:rPr lang="en-GB" dirty="0"/>
              <a:t>Restoration work on 36 streams removing migratory barriers</a:t>
            </a:r>
          </a:p>
          <a:p>
            <a:pPr marL="285750" indent="-285750">
              <a:buFont typeface="Wingdings" panose="05000000000000000000" pitchFamily="2" charset="2"/>
              <a:buChar char="Ø"/>
            </a:pPr>
            <a:r>
              <a:rPr lang="en-GB" dirty="0"/>
              <a:t>Improved land use to reduce pollution</a:t>
            </a:r>
          </a:p>
          <a:p>
            <a:pPr marL="285750" indent="-285750">
              <a:buFont typeface="Wingdings" panose="05000000000000000000" pitchFamily="2" charset="2"/>
              <a:buChar char="Ø"/>
            </a:pPr>
            <a:r>
              <a:rPr lang="en-GB" dirty="0"/>
              <a:t>Improved sewage systems to reduce load to lakes (eutrophication)</a:t>
            </a:r>
          </a:p>
          <a:p>
            <a:pPr marL="285750" indent="-285750">
              <a:buFont typeface="Wingdings" panose="05000000000000000000" pitchFamily="2" charset="2"/>
              <a:buChar char="Ø"/>
            </a:pPr>
            <a:r>
              <a:rPr lang="en-GB" dirty="0"/>
              <a:t>Cut reeds to improve water flow</a:t>
            </a:r>
          </a:p>
          <a:p>
            <a:pPr marL="285750" indent="-285750">
              <a:buFont typeface="Wingdings" panose="05000000000000000000" pitchFamily="2" charset="2"/>
              <a:buChar char="Ø"/>
            </a:pPr>
            <a:r>
              <a:rPr lang="en-GB" dirty="0"/>
              <a:t>Introduced protected area to lakes</a:t>
            </a:r>
          </a:p>
        </p:txBody>
      </p:sp>
      <p:pic>
        <p:nvPicPr>
          <p:cNvPr id="23" name="Picture 22" descr="A screenshot of a computer&#10;&#10;Description automatically generated with medium confidence">
            <a:extLst>
              <a:ext uri="{FF2B5EF4-FFF2-40B4-BE49-F238E27FC236}">
                <a16:creationId xmlns:a16="http://schemas.microsoft.com/office/drawing/2014/main" id="{3C6BD959-2461-4CCA-A720-9016EB2E69A1}"/>
              </a:ext>
            </a:extLst>
          </p:cNvPr>
          <p:cNvPicPr>
            <a:picLocks noChangeAspect="1"/>
          </p:cNvPicPr>
          <p:nvPr/>
        </p:nvPicPr>
        <p:blipFill rotWithShape="1">
          <a:blip r:embed="rId4"/>
          <a:srcRect l="60316" t="37619" r="27874" b="27109"/>
          <a:stretch/>
        </p:blipFill>
        <p:spPr bwMode="auto">
          <a:xfrm>
            <a:off x="8154119" y="3429000"/>
            <a:ext cx="3705785" cy="3114012"/>
          </a:xfrm>
          <a:prstGeom prst="rect">
            <a:avLst/>
          </a:prstGeom>
          <a:ln>
            <a:noFill/>
          </a:ln>
          <a:extLst>
            <a:ext uri="{53640926-AAD7-44D8-BBD7-CCE9431645EC}">
              <a14:shadowObscured xmlns:a14="http://schemas.microsoft.com/office/drawing/2010/main"/>
            </a:ext>
          </a:extLst>
        </p:spPr>
      </p:pic>
      <p:sp>
        <p:nvSpPr>
          <p:cNvPr id="25" name="TextBox 24">
            <a:extLst>
              <a:ext uri="{FF2B5EF4-FFF2-40B4-BE49-F238E27FC236}">
                <a16:creationId xmlns:a16="http://schemas.microsoft.com/office/drawing/2014/main" id="{367F4015-E788-5F73-DE8D-CD2D6045D763}"/>
              </a:ext>
            </a:extLst>
          </p:cNvPr>
          <p:cNvSpPr txBox="1"/>
          <p:nvPr/>
        </p:nvSpPr>
        <p:spPr>
          <a:xfrm>
            <a:off x="4106223" y="3545539"/>
            <a:ext cx="3705785" cy="2862322"/>
          </a:xfrm>
          <a:prstGeom prst="rect">
            <a:avLst/>
          </a:prstGeom>
          <a:noFill/>
        </p:spPr>
        <p:txBody>
          <a:bodyPr wrap="square" rtlCol="0">
            <a:spAutoFit/>
          </a:bodyPr>
          <a:lstStyle/>
          <a:p>
            <a:pPr marL="285750" indent="-285750">
              <a:buFont typeface="Wingdings" panose="05000000000000000000" pitchFamily="2" charset="2"/>
              <a:buChar char="Ø"/>
            </a:pPr>
            <a:r>
              <a:rPr lang="en-GB" dirty="0"/>
              <a:t>Italian </a:t>
            </a:r>
            <a:r>
              <a:rPr lang="en-GB" dirty="0" err="1"/>
              <a:t>nase</a:t>
            </a:r>
            <a:r>
              <a:rPr lang="en-GB" dirty="0"/>
              <a:t> amongst the targets threatened by habitat decline and competition from introduced species</a:t>
            </a:r>
          </a:p>
          <a:p>
            <a:pPr marL="285750" indent="-285750">
              <a:buFont typeface="Wingdings" panose="05000000000000000000" pitchFamily="2" charset="2"/>
              <a:buChar char="Ø"/>
            </a:pPr>
            <a:r>
              <a:rPr lang="en-GB" dirty="0"/>
              <a:t>Key actions in </a:t>
            </a:r>
            <a:r>
              <a:rPr lang="en-GB" dirty="0" err="1"/>
              <a:t>IdroLIFE</a:t>
            </a:r>
            <a:r>
              <a:rPr lang="en-GB" dirty="0"/>
              <a:t> were establishing hatchery conditions for target species</a:t>
            </a:r>
          </a:p>
          <a:p>
            <a:pPr marL="285750" indent="-285750">
              <a:buFont typeface="Wingdings" panose="05000000000000000000" pitchFamily="2" charset="2"/>
              <a:buChar char="Ø"/>
            </a:pPr>
            <a:r>
              <a:rPr lang="en-GB" dirty="0"/>
              <a:t>Released into lakes – awaiting final monitoring report</a:t>
            </a:r>
          </a:p>
          <a:p>
            <a:pPr marL="285750" indent="-285750">
              <a:buFont typeface="Wingdings" panose="05000000000000000000" pitchFamily="2" charset="2"/>
              <a:buChar char="Ø"/>
            </a:pPr>
            <a:endParaRPr lang="en-GB" dirty="0"/>
          </a:p>
        </p:txBody>
      </p:sp>
    </p:spTree>
    <p:extLst>
      <p:ext uri="{BB962C8B-B14F-4D97-AF65-F5344CB8AC3E}">
        <p14:creationId xmlns:p14="http://schemas.microsoft.com/office/powerpoint/2010/main" val="1622181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FC0F87-72A7-B7B0-581C-45D2B3FAC161}"/>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Rivers and streams</a:t>
            </a:r>
          </a:p>
        </p:txBody>
      </p:sp>
      <p:pic>
        <p:nvPicPr>
          <p:cNvPr id="4" name="Content Placeholder 3">
            <a:extLst>
              <a:ext uri="{FF2B5EF4-FFF2-40B4-BE49-F238E27FC236}">
                <a16:creationId xmlns:a16="http://schemas.microsoft.com/office/drawing/2014/main" id="{A7B057EB-52A7-88D9-C026-A35307636435}"/>
              </a:ext>
            </a:extLst>
          </p:cNvPr>
          <p:cNvPicPr>
            <a:picLocks noGrp="1" noChangeAspect="1"/>
          </p:cNvPicPr>
          <p:nvPr>
            <p:ph idx="1"/>
          </p:nvPr>
        </p:nvPicPr>
        <p:blipFill>
          <a:blip r:embed="rId3"/>
          <a:stretch>
            <a:fillRect/>
          </a:stretch>
        </p:blipFill>
        <p:spPr>
          <a:xfrm>
            <a:off x="4051841" y="0"/>
            <a:ext cx="4591524" cy="3439142"/>
          </a:xfrm>
          <a:prstGeom prst="rect">
            <a:avLst/>
          </a:prstGeom>
        </p:spPr>
      </p:pic>
      <p:sp>
        <p:nvSpPr>
          <p:cNvPr id="5" name="TextBox 4">
            <a:extLst>
              <a:ext uri="{FF2B5EF4-FFF2-40B4-BE49-F238E27FC236}">
                <a16:creationId xmlns:a16="http://schemas.microsoft.com/office/drawing/2014/main" id="{C23EB162-55C9-2583-2858-19DD0C14F549}"/>
              </a:ext>
            </a:extLst>
          </p:cNvPr>
          <p:cNvSpPr txBox="1"/>
          <p:nvPr/>
        </p:nvSpPr>
        <p:spPr>
          <a:xfrm>
            <a:off x="8780226" y="40939"/>
            <a:ext cx="3257850" cy="3416320"/>
          </a:xfrm>
          <a:prstGeom prst="rect">
            <a:avLst/>
          </a:prstGeom>
          <a:noFill/>
        </p:spPr>
        <p:txBody>
          <a:bodyPr wrap="square" rtlCol="0">
            <a:spAutoFit/>
          </a:bodyPr>
          <a:lstStyle/>
          <a:p>
            <a:pPr marL="285750" indent="-285750">
              <a:buFont typeface="Wingdings" panose="05000000000000000000" pitchFamily="2" charset="2"/>
              <a:buChar char="Ø"/>
            </a:pPr>
            <a:r>
              <a:rPr lang="en-GB" dirty="0"/>
              <a:t>Dividing the river to reduce the flow</a:t>
            </a:r>
          </a:p>
          <a:p>
            <a:pPr marL="285750" indent="-285750">
              <a:buFont typeface="Wingdings" panose="05000000000000000000" pitchFamily="2" charset="2"/>
              <a:buChar char="Ø"/>
            </a:pPr>
            <a:r>
              <a:rPr lang="en-GB" dirty="0"/>
              <a:t>1.650 m of restored, structured river banks</a:t>
            </a:r>
          </a:p>
          <a:p>
            <a:pPr marL="285750" indent="-285750">
              <a:buFont typeface="Wingdings" panose="05000000000000000000" pitchFamily="2" charset="2"/>
              <a:buChar char="Ø"/>
            </a:pPr>
            <a:r>
              <a:rPr lang="en-GB" dirty="0"/>
              <a:t>1,500 m of reinforced river banks removed</a:t>
            </a:r>
          </a:p>
          <a:p>
            <a:pPr marL="285750" indent="-285750">
              <a:buFont typeface="Wingdings" panose="05000000000000000000" pitchFamily="2" charset="2"/>
              <a:buChar char="Ø"/>
            </a:pPr>
            <a:r>
              <a:rPr lang="en-GB" dirty="0"/>
              <a:t>3,050 m new gravel and sand banks</a:t>
            </a:r>
          </a:p>
          <a:p>
            <a:pPr marL="285750" indent="-285750">
              <a:buFont typeface="Wingdings" panose="05000000000000000000" pitchFamily="2" charset="2"/>
              <a:buChar char="Ø"/>
            </a:pPr>
            <a:r>
              <a:rPr lang="en-GB" dirty="0"/>
              <a:t>4,490 m structured river banks</a:t>
            </a:r>
          </a:p>
          <a:p>
            <a:pPr marL="285750" indent="-285750">
              <a:buFont typeface="Wingdings" panose="05000000000000000000" pitchFamily="2" charset="2"/>
              <a:buChar char="Ø"/>
            </a:pPr>
            <a:r>
              <a:rPr lang="en-GB" dirty="0"/>
              <a:t>Purchase of 2.8 ha of agriculture and forestry land</a:t>
            </a:r>
          </a:p>
        </p:txBody>
      </p:sp>
      <p:pic>
        <p:nvPicPr>
          <p:cNvPr id="9" name="Picture 8">
            <a:extLst>
              <a:ext uri="{FF2B5EF4-FFF2-40B4-BE49-F238E27FC236}">
                <a16:creationId xmlns:a16="http://schemas.microsoft.com/office/drawing/2014/main" id="{1AA1D606-0722-E504-5AB3-64BA3D62C802}"/>
              </a:ext>
            </a:extLst>
          </p:cNvPr>
          <p:cNvPicPr>
            <a:picLocks noChangeAspect="1"/>
          </p:cNvPicPr>
          <p:nvPr/>
        </p:nvPicPr>
        <p:blipFill>
          <a:blip r:embed="rId4"/>
          <a:stretch>
            <a:fillRect/>
          </a:stretch>
        </p:blipFill>
        <p:spPr>
          <a:xfrm>
            <a:off x="8467197" y="3760290"/>
            <a:ext cx="3408726" cy="2617517"/>
          </a:xfrm>
          <a:prstGeom prst="rect">
            <a:avLst/>
          </a:prstGeom>
        </p:spPr>
      </p:pic>
      <p:sp>
        <p:nvSpPr>
          <p:cNvPr id="11" name="TextBox 10">
            <a:extLst>
              <a:ext uri="{FF2B5EF4-FFF2-40B4-BE49-F238E27FC236}">
                <a16:creationId xmlns:a16="http://schemas.microsoft.com/office/drawing/2014/main" id="{E31F83A3-2D5A-264F-5F92-68875D0B056F}"/>
              </a:ext>
            </a:extLst>
          </p:cNvPr>
          <p:cNvSpPr txBox="1"/>
          <p:nvPr/>
        </p:nvSpPr>
        <p:spPr>
          <a:xfrm>
            <a:off x="4025130" y="3974352"/>
            <a:ext cx="4129038" cy="2585323"/>
          </a:xfrm>
          <a:prstGeom prst="rect">
            <a:avLst/>
          </a:prstGeom>
          <a:noFill/>
        </p:spPr>
        <p:txBody>
          <a:bodyPr wrap="square" rtlCol="0">
            <a:spAutoFit/>
          </a:bodyPr>
          <a:lstStyle/>
          <a:p>
            <a:pPr marL="285750" indent="-285750">
              <a:buFont typeface="Wingdings" panose="05000000000000000000" pitchFamily="2" charset="2"/>
              <a:buChar char="Ø"/>
            </a:pPr>
            <a:r>
              <a:rPr lang="en-GB" dirty="0"/>
              <a:t>Removal of 10 obstacles to fish migration</a:t>
            </a:r>
          </a:p>
          <a:p>
            <a:pPr marL="285750" indent="-285750">
              <a:buFont typeface="Wingdings" panose="05000000000000000000" pitchFamily="2" charset="2"/>
              <a:buChar char="Ø"/>
            </a:pPr>
            <a:r>
              <a:rPr lang="en-GB" dirty="0"/>
              <a:t>Facilitated passage through 2 other obstacles</a:t>
            </a:r>
          </a:p>
          <a:p>
            <a:pPr marL="285750" indent="-285750">
              <a:buFont typeface="Wingdings" panose="05000000000000000000" pitchFamily="2" charset="2"/>
              <a:buChar char="Ø"/>
            </a:pPr>
            <a:r>
              <a:rPr lang="en-GB" dirty="0"/>
              <a:t>Naturalised 1.5 ha of industrial ruins</a:t>
            </a:r>
          </a:p>
          <a:p>
            <a:pPr marL="285750" indent="-285750">
              <a:buFont typeface="Wingdings" panose="05000000000000000000" pitchFamily="2" charset="2"/>
              <a:buChar char="Ø"/>
            </a:pPr>
            <a:r>
              <a:rPr lang="en-GB" dirty="0"/>
              <a:t>Completed in-stream restoration through woody debris</a:t>
            </a:r>
          </a:p>
          <a:p>
            <a:pPr marL="285750" indent="-285750">
              <a:buFont typeface="Wingdings" panose="05000000000000000000" pitchFamily="2" charset="2"/>
              <a:buChar char="Ø"/>
            </a:pPr>
            <a:r>
              <a:rPr lang="en-GB" dirty="0"/>
              <a:t>Good results for the </a:t>
            </a:r>
            <a:r>
              <a:rPr lang="en-GB" dirty="0" err="1"/>
              <a:t>Alis</a:t>
            </a:r>
            <a:r>
              <a:rPr lang="en-GB" dirty="0"/>
              <a:t> shad – final report under assessment</a:t>
            </a:r>
          </a:p>
        </p:txBody>
      </p:sp>
    </p:spTree>
    <p:extLst>
      <p:ext uri="{BB962C8B-B14F-4D97-AF65-F5344CB8AC3E}">
        <p14:creationId xmlns:p14="http://schemas.microsoft.com/office/powerpoint/2010/main" val="599480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1428</Words>
  <Application>Microsoft Office PowerPoint</Application>
  <PresentationFormat>Widescreen</PresentationFormat>
  <Paragraphs>84</Paragraphs>
  <Slides>10</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Calibri</vt:lpstr>
      <vt:lpstr>Calibri Light</vt:lpstr>
      <vt:lpstr>Open Sans</vt:lpstr>
      <vt:lpstr>PFSquareSansPro-Bold</vt:lpstr>
      <vt:lpstr>PFSquareSansPro-Italic</vt:lpstr>
      <vt:lpstr>PFSquareSansPro-Medium</vt:lpstr>
      <vt:lpstr>PFSquareSansPro-Regular</vt:lpstr>
      <vt:lpstr>Wingdings</vt:lpstr>
      <vt:lpstr>Office Theme</vt:lpstr>
      <vt:lpstr>Restoration Measures for Freshwater Fish </vt:lpstr>
      <vt:lpstr>LIFE and Freshwater Fishes</vt:lpstr>
      <vt:lpstr>What is lesser known?</vt:lpstr>
      <vt:lpstr>Improved conservation status</vt:lpstr>
      <vt:lpstr>Conservation Status Trends</vt:lpstr>
      <vt:lpstr>Conservation Measures</vt:lpstr>
      <vt:lpstr>Restricted Habitats</vt:lpstr>
      <vt:lpstr>Lakes</vt:lpstr>
      <vt:lpstr>Rivers and streams</vt:lpstr>
      <vt:lpstr>Transitional Waters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Lynne Barratt</dc:creator>
  <cp:lastModifiedBy>Lynne Barratt</cp:lastModifiedBy>
  <cp:revision>1</cp:revision>
  <dcterms:created xsi:type="dcterms:W3CDTF">2022-11-22T11:56:41Z</dcterms:created>
  <dcterms:modified xsi:type="dcterms:W3CDTF">2023-03-08T17:29:38Z</dcterms:modified>
</cp:coreProperties>
</file>