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13" r:id="rId3"/>
    <p:sldMasterId id="2147483730" r:id="rId4"/>
  </p:sldMasterIdLst>
  <p:notesMasterIdLst>
    <p:notesMasterId r:id="rId19"/>
  </p:notesMasterIdLst>
  <p:sldIdLst>
    <p:sldId id="1577" r:id="rId5"/>
    <p:sldId id="1573" r:id="rId6"/>
    <p:sldId id="258" r:id="rId7"/>
    <p:sldId id="260" r:id="rId8"/>
    <p:sldId id="1574" r:id="rId9"/>
    <p:sldId id="1575" r:id="rId10"/>
    <p:sldId id="1576" r:id="rId11"/>
    <p:sldId id="285" r:id="rId12"/>
    <p:sldId id="262" r:id="rId13"/>
    <p:sldId id="268" r:id="rId14"/>
    <p:sldId id="266" r:id="rId15"/>
    <p:sldId id="286" r:id="rId16"/>
    <p:sldId id="263" r:id="rId17"/>
    <p:sldId id="281" r:id="rId18"/>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0DC1BD-9239-4743-9383-35974B7E246F}" v="18" dt="2022-11-24T11:04:13.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203" autoAdjust="0"/>
  </p:normalViewPr>
  <p:slideViewPr>
    <p:cSldViewPr snapToGrid="0">
      <p:cViewPr varScale="1">
        <p:scale>
          <a:sx n="96" d="100"/>
          <a:sy n="96" d="100"/>
        </p:scale>
        <p:origin x="10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ustomXml" Target="../customXml/item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a Piria" userId="3df94215-e531-4a94-977b-1e5778dfd275" providerId="ADAL" clId="{5B0DC1BD-9239-4743-9383-35974B7E246F}"/>
    <pc:docChg chg="undo custSel addSld delSld modSld">
      <pc:chgData name="Marina Piria" userId="3df94215-e531-4a94-977b-1e5778dfd275" providerId="ADAL" clId="{5B0DC1BD-9239-4743-9383-35974B7E246F}" dt="2022-12-07T16:03:22.176" v="165" actId="47"/>
      <pc:docMkLst>
        <pc:docMk/>
      </pc:docMkLst>
      <pc:sldChg chg="addSp delSp modSp mod">
        <pc:chgData name="Marina Piria" userId="3df94215-e531-4a94-977b-1e5778dfd275" providerId="ADAL" clId="{5B0DC1BD-9239-4743-9383-35974B7E246F}" dt="2022-11-24T06:20:34.407" v="139" actId="20577"/>
        <pc:sldMkLst>
          <pc:docMk/>
          <pc:sldMk cId="1814804800" sldId="260"/>
        </pc:sldMkLst>
        <pc:spChg chg="del">
          <ac:chgData name="Marina Piria" userId="3df94215-e531-4a94-977b-1e5778dfd275" providerId="ADAL" clId="{5B0DC1BD-9239-4743-9383-35974B7E246F}" dt="2022-11-24T05:49:11.788" v="42" actId="478"/>
          <ac:spMkLst>
            <pc:docMk/>
            <pc:sldMk cId="1814804800" sldId="260"/>
            <ac:spMk id="4" creationId="{8876FD70-9EAC-B26D-A708-C07341782779}"/>
          </ac:spMkLst>
        </pc:spChg>
        <pc:spChg chg="mod">
          <ac:chgData name="Marina Piria" userId="3df94215-e531-4a94-977b-1e5778dfd275" providerId="ADAL" clId="{5B0DC1BD-9239-4743-9383-35974B7E246F}" dt="2022-11-24T06:10:02.405" v="123" actId="1076"/>
          <ac:spMkLst>
            <pc:docMk/>
            <pc:sldMk cId="1814804800" sldId="260"/>
            <ac:spMk id="8" creationId="{EBFF2DFA-0159-5EE4-A405-78CC65A480DA}"/>
          </ac:spMkLst>
        </pc:spChg>
        <pc:spChg chg="mod">
          <ac:chgData name="Marina Piria" userId="3df94215-e531-4a94-977b-1e5778dfd275" providerId="ADAL" clId="{5B0DC1BD-9239-4743-9383-35974B7E246F}" dt="2022-11-24T06:10:02.405" v="123" actId="1076"/>
          <ac:spMkLst>
            <pc:docMk/>
            <pc:sldMk cId="1814804800" sldId="260"/>
            <ac:spMk id="9" creationId="{608E5EA9-60E0-EB22-EE4B-8693A5C27DC3}"/>
          </ac:spMkLst>
        </pc:spChg>
        <pc:spChg chg="mod">
          <ac:chgData name="Marina Piria" userId="3df94215-e531-4a94-977b-1e5778dfd275" providerId="ADAL" clId="{5B0DC1BD-9239-4743-9383-35974B7E246F}" dt="2022-11-24T06:10:02.405" v="123" actId="1076"/>
          <ac:spMkLst>
            <pc:docMk/>
            <pc:sldMk cId="1814804800" sldId="260"/>
            <ac:spMk id="10" creationId="{7B1959C6-D41A-5F2E-D420-AA128669511F}"/>
          </ac:spMkLst>
        </pc:spChg>
        <pc:spChg chg="mod">
          <ac:chgData name="Marina Piria" userId="3df94215-e531-4a94-977b-1e5778dfd275" providerId="ADAL" clId="{5B0DC1BD-9239-4743-9383-35974B7E246F}" dt="2022-11-24T06:10:02.405" v="123" actId="1076"/>
          <ac:spMkLst>
            <pc:docMk/>
            <pc:sldMk cId="1814804800" sldId="260"/>
            <ac:spMk id="11" creationId="{0471ABD6-280F-C226-5C10-768769F1D62A}"/>
          </ac:spMkLst>
        </pc:spChg>
        <pc:spChg chg="mod">
          <ac:chgData name="Marina Piria" userId="3df94215-e531-4a94-977b-1e5778dfd275" providerId="ADAL" clId="{5B0DC1BD-9239-4743-9383-35974B7E246F}" dt="2022-11-24T06:10:02.405" v="123" actId="1076"/>
          <ac:spMkLst>
            <pc:docMk/>
            <pc:sldMk cId="1814804800" sldId="260"/>
            <ac:spMk id="12" creationId="{0DC528DB-D95D-F951-E781-667C4FC846E2}"/>
          </ac:spMkLst>
        </pc:spChg>
        <pc:spChg chg="mod">
          <ac:chgData name="Marina Piria" userId="3df94215-e531-4a94-977b-1e5778dfd275" providerId="ADAL" clId="{5B0DC1BD-9239-4743-9383-35974B7E246F}" dt="2022-11-24T06:10:02.405" v="123" actId="1076"/>
          <ac:spMkLst>
            <pc:docMk/>
            <pc:sldMk cId="1814804800" sldId="260"/>
            <ac:spMk id="13" creationId="{48DC40F6-8B00-FD8B-B207-05DAA8FE30FA}"/>
          </ac:spMkLst>
        </pc:spChg>
        <pc:spChg chg="mod">
          <ac:chgData name="Marina Piria" userId="3df94215-e531-4a94-977b-1e5778dfd275" providerId="ADAL" clId="{5B0DC1BD-9239-4743-9383-35974B7E246F}" dt="2022-11-24T06:10:02.405" v="123" actId="1076"/>
          <ac:spMkLst>
            <pc:docMk/>
            <pc:sldMk cId="1814804800" sldId="260"/>
            <ac:spMk id="14" creationId="{B0878FC8-2443-2B46-B749-6C67B7E844A7}"/>
          </ac:spMkLst>
        </pc:spChg>
        <pc:spChg chg="mod">
          <ac:chgData name="Marina Piria" userId="3df94215-e531-4a94-977b-1e5778dfd275" providerId="ADAL" clId="{5B0DC1BD-9239-4743-9383-35974B7E246F}" dt="2022-11-24T06:10:02.405" v="123" actId="1076"/>
          <ac:spMkLst>
            <pc:docMk/>
            <pc:sldMk cId="1814804800" sldId="260"/>
            <ac:spMk id="15" creationId="{CC2B9C09-70B2-6541-CCF3-7294DBFB6726}"/>
          </ac:spMkLst>
        </pc:spChg>
        <pc:spChg chg="mod">
          <ac:chgData name="Marina Piria" userId="3df94215-e531-4a94-977b-1e5778dfd275" providerId="ADAL" clId="{5B0DC1BD-9239-4743-9383-35974B7E246F}" dt="2022-11-24T06:10:02.405" v="123" actId="1076"/>
          <ac:spMkLst>
            <pc:docMk/>
            <pc:sldMk cId="1814804800" sldId="260"/>
            <ac:spMk id="16" creationId="{D876586F-0B25-1C07-451B-8F10FAD17314}"/>
          </ac:spMkLst>
        </pc:spChg>
        <pc:spChg chg="mod">
          <ac:chgData name="Marina Piria" userId="3df94215-e531-4a94-977b-1e5778dfd275" providerId="ADAL" clId="{5B0DC1BD-9239-4743-9383-35974B7E246F}" dt="2022-11-24T06:10:02.405" v="123" actId="1076"/>
          <ac:spMkLst>
            <pc:docMk/>
            <pc:sldMk cId="1814804800" sldId="260"/>
            <ac:spMk id="17" creationId="{18817E45-93D9-0760-BD1C-ADEB03F6D35C}"/>
          </ac:spMkLst>
        </pc:spChg>
        <pc:spChg chg="mod">
          <ac:chgData name="Marina Piria" userId="3df94215-e531-4a94-977b-1e5778dfd275" providerId="ADAL" clId="{5B0DC1BD-9239-4743-9383-35974B7E246F}" dt="2022-11-24T06:10:02.405" v="123" actId="1076"/>
          <ac:spMkLst>
            <pc:docMk/>
            <pc:sldMk cId="1814804800" sldId="260"/>
            <ac:spMk id="18" creationId="{CAD91CA3-39CB-E69F-9981-E9160EBC06E0}"/>
          </ac:spMkLst>
        </pc:spChg>
        <pc:spChg chg="mod">
          <ac:chgData name="Marina Piria" userId="3df94215-e531-4a94-977b-1e5778dfd275" providerId="ADAL" clId="{5B0DC1BD-9239-4743-9383-35974B7E246F}" dt="2022-11-24T06:10:02.405" v="123" actId="1076"/>
          <ac:spMkLst>
            <pc:docMk/>
            <pc:sldMk cId="1814804800" sldId="260"/>
            <ac:spMk id="19" creationId="{19891106-24C9-0F17-05CC-529AB8C53245}"/>
          </ac:spMkLst>
        </pc:spChg>
        <pc:spChg chg="mod">
          <ac:chgData name="Marina Piria" userId="3df94215-e531-4a94-977b-1e5778dfd275" providerId="ADAL" clId="{5B0DC1BD-9239-4743-9383-35974B7E246F}" dt="2022-11-24T06:10:02.405" v="123" actId="1076"/>
          <ac:spMkLst>
            <pc:docMk/>
            <pc:sldMk cId="1814804800" sldId="260"/>
            <ac:spMk id="20" creationId="{8074C029-E8BF-E971-E408-A0139425AD24}"/>
          </ac:spMkLst>
        </pc:spChg>
        <pc:spChg chg="mod">
          <ac:chgData name="Marina Piria" userId="3df94215-e531-4a94-977b-1e5778dfd275" providerId="ADAL" clId="{5B0DC1BD-9239-4743-9383-35974B7E246F}" dt="2022-11-24T06:10:02.405" v="123" actId="1076"/>
          <ac:spMkLst>
            <pc:docMk/>
            <pc:sldMk cId="1814804800" sldId="260"/>
            <ac:spMk id="21" creationId="{E647DB4E-1ADD-FEFF-3EE7-5C71514BBD98}"/>
          </ac:spMkLst>
        </pc:spChg>
        <pc:spChg chg="mod">
          <ac:chgData name="Marina Piria" userId="3df94215-e531-4a94-977b-1e5778dfd275" providerId="ADAL" clId="{5B0DC1BD-9239-4743-9383-35974B7E246F}" dt="2022-11-24T06:10:02.405" v="123" actId="1076"/>
          <ac:spMkLst>
            <pc:docMk/>
            <pc:sldMk cId="1814804800" sldId="260"/>
            <ac:spMk id="22" creationId="{2933752E-1F22-5300-BA61-940BDFD1BC5C}"/>
          </ac:spMkLst>
        </pc:spChg>
        <pc:spChg chg="mod">
          <ac:chgData name="Marina Piria" userId="3df94215-e531-4a94-977b-1e5778dfd275" providerId="ADAL" clId="{5B0DC1BD-9239-4743-9383-35974B7E246F}" dt="2022-11-24T06:10:02.405" v="123" actId="1076"/>
          <ac:spMkLst>
            <pc:docMk/>
            <pc:sldMk cId="1814804800" sldId="260"/>
            <ac:spMk id="23" creationId="{AF60CD84-6724-084C-7611-4B3E691C7E2D}"/>
          </ac:spMkLst>
        </pc:spChg>
        <pc:spChg chg="mod">
          <ac:chgData name="Marina Piria" userId="3df94215-e531-4a94-977b-1e5778dfd275" providerId="ADAL" clId="{5B0DC1BD-9239-4743-9383-35974B7E246F}" dt="2022-11-24T06:10:02.405" v="123" actId="1076"/>
          <ac:spMkLst>
            <pc:docMk/>
            <pc:sldMk cId="1814804800" sldId="260"/>
            <ac:spMk id="24" creationId="{009F7717-264C-F96F-CAB4-7D41D095F803}"/>
          </ac:spMkLst>
        </pc:spChg>
        <pc:spChg chg="mod">
          <ac:chgData name="Marina Piria" userId="3df94215-e531-4a94-977b-1e5778dfd275" providerId="ADAL" clId="{5B0DC1BD-9239-4743-9383-35974B7E246F}" dt="2022-11-24T06:10:02.405" v="123" actId="1076"/>
          <ac:spMkLst>
            <pc:docMk/>
            <pc:sldMk cId="1814804800" sldId="260"/>
            <ac:spMk id="25" creationId="{4BB58E6D-E278-77A1-16B7-C94A6DB395CF}"/>
          </ac:spMkLst>
        </pc:spChg>
        <pc:spChg chg="mod">
          <ac:chgData name="Marina Piria" userId="3df94215-e531-4a94-977b-1e5778dfd275" providerId="ADAL" clId="{5B0DC1BD-9239-4743-9383-35974B7E246F}" dt="2022-11-24T06:10:02.405" v="123" actId="1076"/>
          <ac:spMkLst>
            <pc:docMk/>
            <pc:sldMk cId="1814804800" sldId="260"/>
            <ac:spMk id="26" creationId="{30371FA2-F4E2-CB91-B0ED-E9976BF57DC5}"/>
          </ac:spMkLst>
        </pc:spChg>
        <pc:spChg chg="mod">
          <ac:chgData name="Marina Piria" userId="3df94215-e531-4a94-977b-1e5778dfd275" providerId="ADAL" clId="{5B0DC1BD-9239-4743-9383-35974B7E246F}" dt="2022-11-24T06:10:02.405" v="123" actId="1076"/>
          <ac:spMkLst>
            <pc:docMk/>
            <pc:sldMk cId="1814804800" sldId="260"/>
            <ac:spMk id="27" creationId="{EB40E3F3-CB96-28FA-5FB2-C2EBA5D690A6}"/>
          </ac:spMkLst>
        </pc:spChg>
        <pc:spChg chg="mod">
          <ac:chgData name="Marina Piria" userId="3df94215-e531-4a94-977b-1e5778dfd275" providerId="ADAL" clId="{5B0DC1BD-9239-4743-9383-35974B7E246F}" dt="2022-11-24T06:10:02.405" v="123" actId="1076"/>
          <ac:spMkLst>
            <pc:docMk/>
            <pc:sldMk cId="1814804800" sldId="260"/>
            <ac:spMk id="28" creationId="{255B5145-F669-AC63-8087-7EADDE8FB30B}"/>
          </ac:spMkLst>
        </pc:spChg>
        <pc:spChg chg="mod">
          <ac:chgData name="Marina Piria" userId="3df94215-e531-4a94-977b-1e5778dfd275" providerId="ADAL" clId="{5B0DC1BD-9239-4743-9383-35974B7E246F}" dt="2022-11-24T06:10:02.405" v="123" actId="1076"/>
          <ac:spMkLst>
            <pc:docMk/>
            <pc:sldMk cId="1814804800" sldId="260"/>
            <ac:spMk id="29" creationId="{B356AAB2-11BA-9004-C6D4-02DA3356D389}"/>
          </ac:spMkLst>
        </pc:spChg>
        <pc:spChg chg="mod">
          <ac:chgData name="Marina Piria" userId="3df94215-e531-4a94-977b-1e5778dfd275" providerId="ADAL" clId="{5B0DC1BD-9239-4743-9383-35974B7E246F}" dt="2022-11-24T06:10:02.405" v="123" actId="1076"/>
          <ac:spMkLst>
            <pc:docMk/>
            <pc:sldMk cId="1814804800" sldId="260"/>
            <ac:spMk id="30" creationId="{FF9A6BEF-D035-C40E-FC13-B3B72117C3EE}"/>
          </ac:spMkLst>
        </pc:spChg>
        <pc:spChg chg="mod">
          <ac:chgData name="Marina Piria" userId="3df94215-e531-4a94-977b-1e5778dfd275" providerId="ADAL" clId="{5B0DC1BD-9239-4743-9383-35974B7E246F}" dt="2022-11-24T06:10:02.405" v="123" actId="1076"/>
          <ac:spMkLst>
            <pc:docMk/>
            <pc:sldMk cId="1814804800" sldId="260"/>
            <ac:spMk id="31" creationId="{04486C7E-DFB9-9330-0E9F-ED769FFDCB36}"/>
          </ac:spMkLst>
        </pc:spChg>
        <pc:spChg chg="mod">
          <ac:chgData name="Marina Piria" userId="3df94215-e531-4a94-977b-1e5778dfd275" providerId="ADAL" clId="{5B0DC1BD-9239-4743-9383-35974B7E246F}" dt="2022-11-24T06:10:02.405" v="123" actId="1076"/>
          <ac:spMkLst>
            <pc:docMk/>
            <pc:sldMk cId="1814804800" sldId="260"/>
            <ac:spMk id="32" creationId="{650F6565-2054-7B94-3D8A-4F7C60594062}"/>
          </ac:spMkLst>
        </pc:spChg>
        <pc:spChg chg="mod">
          <ac:chgData name="Marina Piria" userId="3df94215-e531-4a94-977b-1e5778dfd275" providerId="ADAL" clId="{5B0DC1BD-9239-4743-9383-35974B7E246F}" dt="2022-11-24T06:10:02.405" v="123" actId="1076"/>
          <ac:spMkLst>
            <pc:docMk/>
            <pc:sldMk cId="1814804800" sldId="260"/>
            <ac:spMk id="33" creationId="{32BDA975-B7F6-9D2A-984E-7D9C2F278BAC}"/>
          </ac:spMkLst>
        </pc:spChg>
        <pc:spChg chg="mod">
          <ac:chgData name="Marina Piria" userId="3df94215-e531-4a94-977b-1e5778dfd275" providerId="ADAL" clId="{5B0DC1BD-9239-4743-9383-35974B7E246F}" dt="2022-11-24T06:10:02.405" v="123" actId="1076"/>
          <ac:spMkLst>
            <pc:docMk/>
            <pc:sldMk cId="1814804800" sldId="260"/>
            <ac:spMk id="34" creationId="{B4AD2701-5310-7418-C81D-152F780289E0}"/>
          </ac:spMkLst>
        </pc:spChg>
        <pc:spChg chg="mod">
          <ac:chgData name="Marina Piria" userId="3df94215-e531-4a94-977b-1e5778dfd275" providerId="ADAL" clId="{5B0DC1BD-9239-4743-9383-35974B7E246F}" dt="2022-11-24T06:10:02.405" v="123" actId="1076"/>
          <ac:spMkLst>
            <pc:docMk/>
            <pc:sldMk cId="1814804800" sldId="260"/>
            <ac:spMk id="35" creationId="{938DC4E8-6FBC-9331-9D28-D9340D44F845}"/>
          </ac:spMkLst>
        </pc:spChg>
        <pc:spChg chg="mod">
          <ac:chgData name="Marina Piria" userId="3df94215-e531-4a94-977b-1e5778dfd275" providerId="ADAL" clId="{5B0DC1BD-9239-4743-9383-35974B7E246F}" dt="2022-11-24T06:10:02.405" v="123" actId="1076"/>
          <ac:spMkLst>
            <pc:docMk/>
            <pc:sldMk cId="1814804800" sldId="260"/>
            <ac:spMk id="36" creationId="{050E5023-B519-FF0B-903E-84B095872D6D}"/>
          </ac:spMkLst>
        </pc:spChg>
        <pc:spChg chg="mod">
          <ac:chgData name="Marina Piria" userId="3df94215-e531-4a94-977b-1e5778dfd275" providerId="ADAL" clId="{5B0DC1BD-9239-4743-9383-35974B7E246F}" dt="2022-11-24T06:10:02.405" v="123" actId="1076"/>
          <ac:spMkLst>
            <pc:docMk/>
            <pc:sldMk cId="1814804800" sldId="260"/>
            <ac:spMk id="37" creationId="{C4C4416F-EECA-41E3-E4D9-B89C1EBBEFD6}"/>
          </ac:spMkLst>
        </pc:spChg>
        <pc:spChg chg="mod">
          <ac:chgData name="Marina Piria" userId="3df94215-e531-4a94-977b-1e5778dfd275" providerId="ADAL" clId="{5B0DC1BD-9239-4743-9383-35974B7E246F}" dt="2022-11-24T06:10:02.405" v="123" actId="1076"/>
          <ac:spMkLst>
            <pc:docMk/>
            <pc:sldMk cId="1814804800" sldId="260"/>
            <ac:spMk id="38" creationId="{4DE50978-F89F-DE01-F60A-696BE858BC01}"/>
          </ac:spMkLst>
        </pc:spChg>
        <pc:spChg chg="mod">
          <ac:chgData name="Marina Piria" userId="3df94215-e531-4a94-977b-1e5778dfd275" providerId="ADAL" clId="{5B0DC1BD-9239-4743-9383-35974B7E246F}" dt="2022-11-24T06:10:02.405" v="123" actId="1076"/>
          <ac:spMkLst>
            <pc:docMk/>
            <pc:sldMk cId="1814804800" sldId="260"/>
            <ac:spMk id="39" creationId="{7C10ACA2-4E27-5B1F-E0B6-DE90BF18B97A}"/>
          </ac:spMkLst>
        </pc:spChg>
        <pc:spChg chg="mod">
          <ac:chgData name="Marina Piria" userId="3df94215-e531-4a94-977b-1e5778dfd275" providerId="ADAL" clId="{5B0DC1BD-9239-4743-9383-35974B7E246F}" dt="2022-11-24T06:10:02.405" v="123" actId="1076"/>
          <ac:spMkLst>
            <pc:docMk/>
            <pc:sldMk cId="1814804800" sldId="260"/>
            <ac:spMk id="40" creationId="{D8831AB8-7249-F5B4-EA43-BFE4A397C204}"/>
          </ac:spMkLst>
        </pc:spChg>
        <pc:spChg chg="mod">
          <ac:chgData name="Marina Piria" userId="3df94215-e531-4a94-977b-1e5778dfd275" providerId="ADAL" clId="{5B0DC1BD-9239-4743-9383-35974B7E246F}" dt="2022-11-24T06:10:02.405" v="123" actId="1076"/>
          <ac:spMkLst>
            <pc:docMk/>
            <pc:sldMk cId="1814804800" sldId="260"/>
            <ac:spMk id="41" creationId="{4228FB76-FCC3-2E8D-9E01-816D467A54C4}"/>
          </ac:spMkLst>
        </pc:spChg>
        <pc:spChg chg="mod">
          <ac:chgData name="Marina Piria" userId="3df94215-e531-4a94-977b-1e5778dfd275" providerId="ADAL" clId="{5B0DC1BD-9239-4743-9383-35974B7E246F}" dt="2022-11-24T06:10:02.405" v="123" actId="1076"/>
          <ac:spMkLst>
            <pc:docMk/>
            <pc:sldMk cId="1814804800" sldId="260"/>
            <ac:spMk id="42" creationId="{7D99B6D2-EA9A-4D56-640A-5889986BD286}"/>
          </ac:spMkLst>
        </pc:spChg>
        <pc:spChg chg="mod">
          <ac:chgData name="Marina Piria" userId="3df94215-e531-4a94-977b-1e5778dfd275" providerId="ADAL" clId="{5B0DC1BD-9239-4743-9383-35974B7E246F}" dt="2022-11-24T06:10:02.405" v="123" actId="1076"/>
          <ac:spMkLst>
            <pc:docMk/>
            <pc:sldMk cId="1814804800" sldId="260"/>
            <ac:spMk id="43" creationId="{25DE298A-ECB9-75AB-F6DA-D8563C681568}"/>
          </ac:spMkLst>
        </pc:spChg>
        <pc:spChg chg="mod">
          <ac:chgData name="Marina Piria" userId="3df94215-e531-4a94-977b-1e5778dfd275" providerId="ADAL" clId="{5B0DC1BD-9239-4743-9383-35974B7E246F}" dt="2022-11-24T06:10:02.405" v="123" actId="1076"/>
          <ac:spMkLst>
            <pc:docMk/>
            <pc:sldMk cId="1814804800" sldId="260"/>
            <ac:spMk id="44" creationId="{0CC4C92C-A8A5-6D8D-CAF6-D16AA7C07863}"/>
          </ac:spMkLst>
        </pc:spChg>
        <pc:spChg chg="mod">
          <ac:chgData name="Marina Piria" userId="3df94215-e531-4a94-977b-1e5778dfd275" providerId="ADAL" clId="{5B0DC1BD-9239-4743-9383-35974B7E246F}" dt="2022-11-24T06:10:02.405" v="123" actId="1076"/>
          <ac:spMkLst>
            <pc:docMk/>
            <pc:sldMk cId="1814804800" sldId="260"/>
            <ac:spMk id="45" creationId="{8F8C41D8-2644-DB34-5663-184195982EB0}"/>
          </ac:spMkLst>
        </pc:spChg>
        <pc:spChg chg="mod">
          <ac:chgData name="Marina Piria" userId="3df94215-e531-4a94-977b-1e5778dfd275" providerId="ADAL" clId="{5B0DC1BD-9239-4743-9383-35974B7E246F}" dt="2022-11-24T06:10:02.405" v="123" actId="1076"/>
          <ac:spMkLst>
            <pc:docMk/>
            <pc:sldMk cId="1814804800" sldId="260"/>
            <ac:spMk id="46" creationId="{FF25D0A4-40AC-6C17-B42A-0F75E9FF5690}"/>
          </ac:spMkLst>
        </pc:spChg>
        <pc:spChg chg="mod">
          <ac:chgData name="Marina Piria" userId="3df94215-e531-4a94-977b-1e5778dfd275" providerId="ADAL" clId="{5B0DC1BD-9239-4743-9383-35974B7E246F}" dt="2022-11-24T06:10:02.405" v="123" actId="1076"/>
          <ac:spMkLst>
            <pc:docMk/>
            <pc:sldMk cId="1814804800" sldId="260"/>
            <ac:spMk id="47" creationId="{4A9B977F-A633-7F1E-C159-94BB65312427}"/>
          </ac:spMkLst>
        </pc:spChg>
        <pc:spChg chg="mod">
          <ac:chgData name="Marina Piria" userId="3df94215-e531-4a94-977b-1e5778dfd275" providerId="ADAL" clId="{5B0DC1BD-9239-4743-9383-35974B7E246F}" dt="2022-11-24T06:10:02.405" v="123" actId="1076"/>
          <ac:spMkLst>
            <pc:docMk/>
            <pc:sldMk cId="1814804800" sldId="260"/>
            <ac:spMk id="48" creationId="{06919681-E4A5-135D-5BCF-5C6E84F224AA}"/>
          </ac:spMkLst>
        </pc:spChg>
        <pc:spChg chg="mod">
          <ac:chgData name="Marina Piria" userId="3df94215-e531-4a94-977b-1e5778dfd275" providerId="ADAL" clId="{5B0DC1BD-9239-4743-9383-35974B7E246F}" dt="2022-11-24T06:10:02.405" v="123" actId="1076"/>
          <ac:spMkLst>
            <pc:docMk/>
            <pc:sldMk cId="1814804800" sldId="260"/>
            <ac:spMk id="49" creationId="{8BCD0B88-BF88-A0C2-2152-33FAFE3E32A0}"/>
          </ac:spMkLst>
        </pc:spChg>
        <pc:spChg chg="mod">
          <ac:chgData name="Marina Piria" userId="3df94215-e531-4a94-977b-1e5778dfd275" providerId="ADAL" clId="{5B0DC1BD-9239-4743-9383-35974B7E246F}" dt="2022-11-24T06:10:02.405" v="123" actId="1076"/>
          <ac:spMkLst>
            <pc:docMk/>
            <pc:sldMk cId="1814804800" sldId="260"/>
            <ac:spMk id="50" creationId="{0763D67C-3B6E-1C65-CF69-5C5C0ABE6215}"/>
          </ac:spMkLst>
        </pc:spChg>
        <pc:spChg chg="mod">
          <ac:chgData name="Marina Piria" userId="3df94215-e531-4a94-977b-1e5778dfd275" providerId="ADAL" clId="{5B0DC1BD-9239-4743-9383-35974B7E246F}" dt="2022-11-24T06:10:02.405" v="123" actId="1076"/>
          <ac:spMkLst>
            <pc:docMk/>
            <pc:sldMk cId="1814804800" sldId="260"/>
            <ac:spMk id="51" creationId="{8A78FA26-52CD-A69C-33AE-99A58B7A5249}"/>
          </ac:spMkLst>
        </pc:spChg>
        <pc:spChg chg="mod">
          <ac:chgData name="Marina Piria" userId="3df94215-e531-4a94-977b-1e5778dfd275" providerId="ADAL" clId="{5B0DC1BD-9239-4743-9383-35974B7E246F}" dt="2022-11-24T06:10:02.405" v="123" actId="1076"/>
          <ac:spMkLst>
            <pc:docMk/>
            <pc:sldMk cId="1814804800" sldId="260"/>
            <ac:spMk id="52" creationId="{D685ACBF-6911-B8C2-5865-79263C0D08D9}"/>
          </ac:spMkLst>
        </pc:spChg>
        <pc:spChg chg="mod">
          <ac:chgData name="Marina Piria" userId="3df94215-e531-4a94-977b-1e5778dfd275" providerId="ADAL" clId="{5B0DC1BD-9239-4743-9383-35974B7E246F}" dt="2022-11-24T06:10:02.405" v="123" actId="1076"/>
          <ac:spMkLst>
            <pc:docMk/>
            <pc:sldMk cId="1814804800" sldId="260"/>
            <ac:spMk id="53" creationId="{A7426287-9174-0379-CA67-FCD6F8995F71}"/>
          </ac:spMkLst>
        </pc:spChg>
        <pc:spChg chg="mod">
          <ac:chgData name="Marina Piria" userId="3df94215-e531-4a94-977b-1e5778dfd275" providerId="ADAL" clId="{5B0DC1BD-9239-4743-9383-35974B7E246F}" dt="2022-11-24T06:10:02.405" v="123" actId="1076"/>
          <ac:spMkLst>
            <pc:docMk/>
            <pc:sldMk cId="1814804800" sldId="260"/>
            <ac:spMk id="54" creationId="{F1C21915-C943-CC69-6C38-DC05F076498B}"/>
          </ac:spMkLst>
        </pc:spChg>
        <pc:spChg chg="mod">
          <ac:chgData name="Marina Piria" userId="3df94215-e531-4a94-977b-1e5778dfd275" providerId="ADAL" clId="{5B0DC1BD-9239-4743-9383-35974B7E246F}" dt="2022-11-24T06:10:02.405" v="123" actId="1076"/>
          <ac:spMkLst>
            <pc:docMk/>
            <pc:sldMk cId="1814804800" sldId="260"/>
            <ac:spMk id="55" creationId="{91FD25F2-8006-D8B6-6995-AF3227BAF609}"/>
          </ac:spMkLst>
        </pc:spChg>
        <pc:spChg chg="mod">
          <ac:chgData name="Marina Piria" userId="3df94215-e531-4a94-977b-1e5778dfd275" providerId="ADAL" clId="{5B0DC1BD-9239-4743-9383-35974B7E246F}" dt="2022-11-24T06:10:02.405" v="123" actId="1076"/>
          <ac:spMkLst>
            <pc:docMk/>
            <pc:sldMk cId="1814804800" sldId="260"/>
            <ac:spMk id="56" creationId="{B1C3BEEE-4648-3DC0-C16D-CF685903DFB1}"/>
          </ac:spMkLst>
        </pc:spChg>
        <pc:spChg chg="mod">
          <ac:chgData name="Marina Piria" userId="3df94215-e531-4a94-977b-1e5778dfd275" providerId="ADAL" clId="{5B0DC1BD-9239-4743-9383-35974B7E246F}" dt="2022-11-24T06:10:02.405" v="123" actId="1076"/>
          <ac:spMkLst>
            <pc:docMk/>
            <pc:sldMk cId="1814804800" sldId="260"/>
            <ac:spMk id="57" creationId="{9C42ADD8-DFAF-0656-2C6D-3CE99463FFCE}"/>
          </ac:spMkLst>
        </pc:spChg>
        <pc:spChg chg="mod">
          <ac:chgData name="Marina Piria" userId="3df94215-e531-4a94-977b-1e5778dfd275" providerId="ADAL" clId="{5B0DC1BD-9239-4743-9383-35974B7E246F}" dt="2022-11-24T06:10:02.405" v="123" actId="1076"/>
          <ac:spMkLst>
            <pc:docMk/>
            <pc:sldMk cId="1814804800" sldId="260"/>
            <ac:spMk id="58" creationId="{9B029BAF-3E3D-F4D6-9A64-78A1056F64D9}"/>
          </ac:spMkLst>
        </pc:spChg>
        <pc:spChg chg="mod">
          <ac:chgData name="Marina Piria" userId="3df94215-e531-4a94-977b-1e5778dfd275" providerId="ADAL" clId="{5B0DC1BD-9239-4743-9383-35974B7E246F}" dt="2022-11-24T06:10:02.405" v="123" actId="1076"/>
          <ac:spMkLst>
            <pc:docMk/>
            <pc:sldMk cId="1814804800" sldId="260"/>
            <ac:spMk id="59" creationId="{32D3DF84-487A-9D50-513A-5AD8087AAAC4}"/>
          </ac:spMkLst>
        </pc:spChg>
        <pc:spChg chg="mod">
          <ac:chgData name="Marina Piria" userId="3df94215-e531-4a94-977b-1e5778dfd275" providerId="ADAL" clId="{5B0DC1BD-9239-4743-9383-35974B7E246F}" dt="2022-11-24T06:10:02.405" v="123" actId="1076"/>
          <ac:spMkLst>
            <pc:docMk/>
            <pc:sldMk cId="1814804800" sldId="260"/>
            <ac:spMk id="60" creationId="{472872A7-4CE9-0552-5875-85B4F8732907}"/>
          </ac:spMkLst>
        </pc:spChg>
        <pc:spChg chg="mod">
          <ac:chgData name="Marina Piria" userId="3df94215-e531-4a94-977b-1e5778dfd275" providerId="ADAL" clId="{5B0DC1BD-9239-4743-9383-35974B7E246F}" dt="2022-11-24T06:10:02.405" v="123" actId="1076"/>
          <ac:spMkLst>
            <pc:docMk/>
            <pc:sldMk cId="1814804800" sldId="260"/>
            <ac:spMk id="61" creationId="{9103C381-6E63-4239-C478-39F9870D820E}"/>
          </ac:spMkLst>
        </pc:spChg>
        <pc:spChg chg="mod">
          <ac:chgData name="Marina Piria" userId="3df94215-e531-4a94-977b-1e5778dfd275" providerId="ADAL" clId="{5B0DC1BD-9239-4743-9383-35974B7E246F}" dt="2022-11-24T06:10:02.405" v="123" actId="1076"/>
          <ac:spMkLst>
            <pc:docMk/>
            <pc:sldMk cId="1814804800" sldId="260"/>
            <ac:spMk id="62" creationId="{0DE1B111-D944-4AEE-1B27-D586B65E5234}"/>
          </ac:spMkLst>
        </pc:spChg>
        <pc:spChg chg="mod">
          <ac:chgData name="Marina Piria" userId="3df94215-e531-4a94-977b-1e5778dfd275" providerId="ADAL" clId="{5B0DC1BD-9239-4743-9383-35974B7E246F}" dt="2022-11-24T06:10:02.405" v="123" actId="1076"/>
          <ac:spMkLst>
            <pc:docMk/>
            <pc:sldMk cId="1814804800" sldId="260"/>
            <ac:spMk id="63" creationId="{FE87E1A0-740E-CC52-6EB1-D57FAA42069E}"/>
          </ac:spMkLst>
        </pc:spChg>
        <pc:spChg chg="mod">
          <ac:chgData name="Marina Piria" userId="3df94215-e531-4a94-977b-1e5778dfd275" providerId="ADAL" clId="{5B0DC1BD-9239-4743-9383-35974B7E246F}" dt="2022-11-24T06:10:02.405" v="123" actId="1076"/>
          <ac:spMkLst>
            <pc:docMk/>
            <pc:sldMk cId="1814804800" sldId="260"/>
            <ac:spMk id="64" creationId="{614DDE01-1DE1-23B0-49B3-6ACA47D35CB9}"/>
          </ac:spMkLst>
        </pc:spChg>
        <pc:spChg chg="mod">
          <ac:chgData name="Marina Piria" userId="3df94215-e531-4a94-977b-1e5778dfd275" providerId="ADAL" clId="{5B0DC1BD-9239-4743-9383-35974B7E246F}" dt="2022-11-24T06:10:02.405" v="123" actId="1076"/>
          <ac:spMkLst>
            <pc:docMk/>
            <pc:sldMk cId="1814804800" sldId="260"/>
            <ac:spMk id="65" creationId="{DFA80335-76CE-29EF-E42F-3F738D82B6FD}"/>
          </ac:spMkLst>
        </pc:spChg>
        <pc:spChg chg="mod">
          <ac:chgData name="Marina Piria" userId="3df94215-e531-4a94-977b-1e5778dfd275" providerId="ADAL" clId="{5B0DC1BD-9239-4743-9383-35974B7E246F}" dt="2022-11-24T06:10:02.405" v="123" actId="1076"/>
          <ac:spMkLst>
            <pc:docMk/>
            <pc:sldMk cId="1814804800" sldId="260"/>
            <ac:spMk id="66" creationId="{1C980E83-4CFC-5CE7-74D9-86954CF26680}"/>
          </ac:spMkLst>
        </pc:spChg>
        <pc:spChg chg="mod">
          <ac:chgData name="Marina Piria" userId="3df94215-e531-4a94-977b-1e5778dfd275" providerId="ADAL" clId="{5B0DC1BD-9239-4743-9383-35974B7E246F}" dt="2022-11-24T06:10:02.405" v="123" actId="1076"/>
          <ac:spMkLst>
            <pc:docMk/>
            <pc:sldMk cId="1814804800" sldId="260"/>
            <ac:spMk id="67" creationId="{9F2FA8C0-0CD5-CCCA-0F6B-B03588E66A0C}"/>
          </ac:spMkLst>
        </pc:spChg>
        <pc:spChg chg="mod">
          <ac:chgData name="Marina Piria" userId="3df94215-e531-4a94-977b-1e5778dfd275" providerId="ADAL" clId="{5B0DC1BD-9239-4743-9383-35974B7E246F}" dt="2022-11-24T06:10:02.405" v="123" actId="1076"/>
          <ac:spMkLst>
            <pc:docMk/>
            <pc:sldMk cId="1814804800" sldId="260"/>
            <ac:spMk id="68" creationId="{951924D2-9E4B-C204-A20A-F8FF92141F19}"/>
          </ac:spMkLst>
        </pc:spChg>
        <pc:spChg chg="mod">
          <ac:chgData name="Marina Piria" userId="3df94215-e531-4a94-977b-1e5778dfd275" providerId="ADAL" clId="{5B0DC1BD-9239-4743-9383-35974B7E246F}" dt="2022-11-24T06:10:02.405" v="123" actId="1076"/>
          <ac:spMkLst>
            <pc:docMk/>
            <pc:sldMk cId="1814804800" sldId="260"/>
            <ac:spMk id="69" creationId="{54E308D6-6A9F-B433-CE4C-395D9DBB5996}"/>
          </ac:spMkLst>
        </pc:spChg>
        <pc:spChg chg="mod">
          <ac:chgData name="Marina Piria" userId="3df94215-e531-4a94-977b-1e5778dfd275" providerId="ADAL" clId="{5B0DC1BD-9239-4743-9383-35974B7E246F}" dt="2022-11-24T06:10:02.405" v="123" actId="1076"/>
          <ac:spMkLst>
            <pc:docMk/>
            <pc:sldMk cId="1814804800" sldId="260"/>
            <ac:spMk id="70" creationId="{7C874CD4-10D4-FC16-CD69-E570CBCFAFBC}"/>
          </ac:spMkLst>
        </pc:spChg>
        <pc:spChg chg="mod">
          <ac:chgData name="Marina Piria" userId="3df94215-e531-4a94-977b-1e5778dfd275" providerId="ADAL" clId="{5B0DC1BD-9239-4743-9383-35974B7E246F}" dt="2022-11-24T06:10:02.405" v="123" actId="1076"/>
          <ac:spMkLst>
            <pc:docMk/>
            <pc:sldMk cId="1814804800" sldId="260"/>
            <ac:spMk id="71" creationId="{055DC33B-9EF5-B6F6-7070-1DFE7E05AA3C}"/>
          </ac:spMkLst>
        </pc:spChg>
        <pc:spChg chg="mod">
          <ac:chgData name="Marina Piria" userId="3df94215-e531-4a94-977b-1e5778dfd275" providerId="ADAL" clId="{5B0DC1BD-9239-4743-9383-35974B7E246F}" dt="2022-11-24T06:10:02.405" v="123" actId="1076"/>
          <ac:spMkLst>
            <pc:docMk/>
            <pc:sldMk cId="1814804800" sldId="260"/>
            <ac:spMk id="72" creationId="{AAFB0F2E-459D-D4BA-DF35-A5E9C2C5AF25}"/>
          </ac:spMkLst>
        </pc:spChg>
        <pc:spChg chg="mod">
          <ac:chgData name="Marina Piria" userId="3df94215-e531-4a94-977b-1e5778dfd275" providerId="ADAL" clId="{5B0DC1BD-9239-4743-9383-35974B7E246F}" dt="2022-11-24T06:10:02.405" v="123" actId="1076"/>
          <ac:spMkLst>
            <pc:docMk/>
            <pc:sldMk cId="1814804800" sldId="260"/>
            <ac:spMk id="73" creationId="{BF1CED12-0FE2-DAC2-2F26-EED51F18FC78}"/>
          </ac:spMkLst>
        </pc:spChg>
        <pc:spChg chg="mod">
          <ac:chgData name="Marina Piria" userId="3df94215-e531-4a94-977b-1e5778dfd275" providerId="ADAL" clId="{5B0DC1BD-9239-4743-9383-35974B7E246F}" dt="2022-11-24T06:10:02.405" v="123" actId="1076"/>
          <ac:spMkLst>
            <pc:docMk/>
            <pc:sldMk cId="1814804800" sldId="260"/>
            <ac:spMk id="74" creationId="{C6903CEF-478A-0B0F-FEE6-71DAEEA3BCAA}"/>
          </ac:spMkLst>
        </pc:spChg>
        <pc:spChg chg="mod">
          <ac:chgData name="Marina Piria" userId="3df94215-e531-4a94-977b-1e5778dfd275" providerId="ADAL" clId="{5B0DC1BD-9239-4743-9383-35974B7E246F}" dt="2022-11-24T06:10:02.405" v="123" actId="1076"/>
          <ac:spMkLst>
            <pc:docMk/>
            <pc:sldMk cId="1814804800" sldId="260"/>
            <ac:spMk id="75" creationId="{456956D1-9978-0904-11CE-5B752B194346}"/>
          </ac:spMkLst>
        </pc:spChg>
        <pc:spChg chg="mod">
          <ac:chgData name="Marina Piria" userId="3df94215-e531-4a94-977b-1e5778dfd275" providerId="ADAL" clId="{5B0DC1BD-9239-4743-9383-35974B7E246F}" dt="2022-11-24T06:10:02.405" v="123" actId="1076"/>
          <ac:spMkLst>
            <pc:docMk/>
            <pc:sldMk cId="1814804800" sldId="260"/>
            <ac:spMk id="76" creationId="{D1D9EA9F-471C-2E31-1809-EE2CF5A97C94}"/>
          </ac:spMkLst>
        </pc:spChg>
        <pc:spChg chg="mod">
          <ac:chgData name="Marina Piria" userId="3df94215-e531-4a94-977b-1e5778dfd275" providerId="ADAL" clId="{5B0DC1BD-9239-4743-9383-35974B7E246F}" dt="2022-11-24T06:10:02.405" v="123" actId="1076"/>
          <ac:spMkLst>
            <pc:docMk/>
            <pc:sldMk cId="1814804800" sldId="260"/>
            <ac:spMk id="77" creationId="{13C7C24D-82F5-787F-E89D-592D29A185EB}"/>
          </ac:spMkLst>
        </pc:spChg>
        <pc:spChg chg="mod">
          <ac:chgData name="Marina Piria" userId="3df94215-e531-4a94-977b-1e5778dfd275" providerId="ADAL" clId="{5B0DC1BD-9239-4743-9383-35974B7E246F}" dt="2022-11-24T06:10:02.405" v="123" actId="1076"/>
          <ac:spMkLst>
            <pc:docMk/>
            <pc:sldMk cId="1814804800" sldId="260"/>
            <ac:spMk id="78" creationId="{4DC3CF11-20B8-CA09-CC97-01784AB410E9}"/>
          </ac:spMkLst>
        </pc:spChg>
        <pc:spChg chg="mod">
          <ac:chgData name="Marina Piria" userId="3df94215-e531-4a94-977b-1e5778dfd275" providerId="ADAL" clId="{5B0DC1BD-9239-4743-9383-35974B7E246F}" dt="2022-11-24T06:10:02.405" v="123" actId="1076"/>
          <ac:spMkLst>
            <pc:docMk/>
            <pc:sldMk cId="1814804800" sldId="260"/>
            <ac:spMk id="79" creationId="{0AD6D10B-E926-F6DC-D2C1-3B5C9676E192}"/>
          </ac:spMkLst>
        </pc:spChg>
        <pc:spChg chg="mod">
          <ac:chgData name="Marina Piria" userId="3df94215-e531-4a94-977b-1e5778dfd275" providerId="ADAL" clId="{5B0DC1BD-9239-4743-9383-35974B7E246F}" dt="2022-11-24T06:10:02.405" v="123" actId="1076"/>
          <ac:spMkLst>
            <pc:docMk/>
            <pc:sldMk cId="1814804800" sldId="260"/>
            <ac:spMk id="80" creationId="{AD8A32CE-6D29-3BC9-4178-5468BA3DF139}"/>
          </ac:spMkLst>
        </pc:spChg>
        <pc:spChg chg="mod">
          <ac:chgData name="Marina Piria" userId="3df94215-e531-4a94-977b-1e5778dfd275" providerId="ADAL" clId="{5B0DC1BD-9239-4743-9383-35974B7E246F}" dt="2022-11-24T06:10:02.405" v="123" actId="1076"/>
          <ac:spMkLst>
            <pc:docMk/>
            <pc:sldMk cId="1814804800" sldId="260"/>
            <ac:spMk id="81" creationId="{20F611D7-E671-9123-5B73-7A716DD58827}"/>
          </ac:spMkLst>
        </pc:spChg>
        <pc:spChg chg="mod">
          <ac:chgData name="Marina Piria" userId="3df94215-e531-4a94-977b-1e5778dfd275" providerId="ADAL" clId="{5B0DC1BD-9239-4743-9383-35974B7E246F}" dt="2022-11-24T06:10:02.405" v="123" actId="1076"/>
          <ac:spMkLst>
            <pc:docMk/>
            <pc:sldMk cId="1814804800" sldId="260"/>
            <ac:spMk id="82" creationId="{7272154F-2B1E-A06A-FC2A-DAFFD49DA0EE}"/>
          </ac:spMkLst>
        </pc:spChg>
        <pc:spChg chg="mod">
          <ac:chgData name="Marina Piria" userId="3df94215-e531-4a94-977b-1e5778dfd275" providerId="ADAL" clId="{5B0DC1BD-9239-4743-9383-35974B7E246F}" dt="2022-11-24T06:10:02.405" v="123" actId="1076"/>
          <ac:spMkLst>
            <pc:docMk/>
            <pc:sldMk cId="1814804800" sldId="260"/>
            <ac:spMk id="83" creationId="{C84F6EAC-9250-E760-B57A-A9E0E2567C39}"/>
          </ac:spMkLst>
        </pc:spChg>
        <pc:spChg chg="mod">
          <ac:chgData name="Marina Piria" userId="3df94215-e531-4a94-977b-1e5778dfd275" providerId="ADAL" clId="{5B0DC1BD-9239-4743-9383-35974B7E246F}" dt="2022-11-24T06:10:02.405" v="123" actId="1076"/>
          <ac:spMkLst>
            <pc:docMk/>
            <pc:sldMk cId="1814804800" sldId="260"/>
            <ac:spMk id="84" creationId="{F6BEB47B-C333-E241-BBB9-B02C22C73964}"/>
          </ac:spMkLst>
        </pc:spChg>
        <pc:spChg chg="mod">
          <ac:chgData name="Marina Piria" userId="3df94215-e531-4a94-977b-1e5778dfd275" providerId="ADAL" clId="{5B0DC1BD-9239-4743-9383-35974B7E246F}" dt="2022-11-24T06:10:02.405" v="123" actId="1076"/>
          <ac:spMkLst>
            <pc:docMk/>
            <pc:sldMk cId="1814804800" sldId="260"/>
            <ac:spMk id="85" creationId="{F6467938-8082-FCD7-BD67-A24ED3A86ED7}"/>
          </ac:spMkLst>
        </pc:spChg>
        <pc:spChg chg="mod">
          <ac:chgData name="Marina Piria" userId="3df94215-e531-4a94-977b-1e5778dfd275" providerId="ADAL" clId="{5B0DC1BD-9239-4743-9383-35974B7E246F}" dt="2022-11-24T06:10:02.405" v="123" actId="1076"/>
          <ac:spMkLst>
            <pc:docMk/>
            <pc:sldMk cId="1814804800" sldId="260"/>
            <ac:spMk id="86" creationId="{FD765AE0-39E1-088B-1300-8ED125345A4B}"/>
          </ac:spMkLst>
        </pc:spChg>
        <pc:spChg chg="mod">
          <ac:chgData name="Marina Piria" userId="3df94215-e531-4a94-977b-1e5778dfd275" providerId="ADAL" clId="{5B0DC1BD-9239-4743-9383-35974B7E246F}" dt="2022-11-24T06:10:02.405" v="123" actId="1076"/>
          <ac:spMkLst>
            <pc:docMk/>
            <pc:sldMk cId="1814804800" sldId="260"/>
            <ac:spMk id="87" creationId="{2C3C8D3F-5F86-50AF-559A-D46344F23C32}"/>
          </ac:spMkLst>
        </pc:spChg>
        <pc:spChg chg="mod">
          <ac:chgData name="Marina Piria" userId="3df94215-e531-4a94-977b-1e5778dfd275" providerId="ADAL" clId="{5B0DC1BD-9239-4743-9383-35974B7E246F}" dt="2022-11-24T06:10:02.405" v="123" actId="1076"/>
          <ac:spMkLst>
            <pc:docMk/>
            <pc:sldMk cId="1814804800" sldId="260"/>
            <ac:spMk id="88" creationId="{338A9383-018C-CD44-4563-E9A7BE016016}"/>
          </ac:spMkLst>
        </pc:spChg>
        <pc:spChg chg="mod">
          <ac:chgData name="Marina Piria" userId="3df94215-e531-4a94-977b-1e5778dfd275" providerId="ADAL" clId="{5B0DC1BD-9239-4743-9383-35974B7E246F}" dt="2022-11-24T06:10:02.405" v="123" actId="1076"/>
          <ac:spMkLst>
            <pc:docMk/>
            <pc:sldMk cId="1814804800" sldId="260"/>
            <ac:spMk id="89" creationId="{3AEA6D1A-EFA0-15DC-BDB1-471C423EC170}"/>
          </ac:spMkLst>
        </pc:spChg>
        <pc:spChg chg="mod">
          <ac:chgData name="Marina Piria" userId="3df94215-e531-4a94-977b-1e5778dfd275" providerId="ADAL" clId="{5B0DC1BD-9239-4743-9383-35974B7E246F}" dt="2022-11-24T06:10:02.405" v="123" actId="1076"/>
          <ac:spMkLst>
            <pc:docMk/>
            <pc:sldMk cId="1814804800" sldId="260"/>
            <ac:spMk id="90" creationId="{5ED41392-F980-7E96-961F-5B0DE2D9EDB0}"/>
          </ac:spMkLst>
        </pc:spChg>
        <pc:spChg chg="mod">
          <ac:chgData name="Marina Piria" userId="3df94215-e531-4a94-977b-1e5778dfd275" providerId="ADAL" clId="{5B0DC1BD-9239-4743-9383-35974B7E246F}" dt="2022-11-24T06:10:02.405" v="123" actId="1076"/>
          <ac:spMkLst>
            <pc:docMk/>
            <pc:sldMk cId="1814804800" sldId="260"/>
            <ac:spMk id="91" creationId="{62DCD72F-B74B-BC06-7FB5-29582D20502F}"/>
          </ac:spMkLst>
        </pc:spChg>
        <pc:spChg chg="mod">
          <ac:chgData name="Marina Piria" userId="3df94215-e531-4a94-977b-1e5778dfd275" providerId="ADAL" clId="{5B0DC1BD-9239-4743-9383-35974B7E246F}" dt="2022-11-24T06:10:02.405" v="123" actId="1076"/>
          <ac:spMkLst>
            <pc:docMk/>
            <pc:sldMk cId="1814804800" sldId="260"/>
            <ac:spMk id="92" creationId="{2685ED60-ABFA-CFBF-62AB-4757F2779579}"/>
          </ac:spMkLst>
        </pc:spChg>
        <pc:spChg chg="mod">
          <ac:chgData name="Marina Piria" userId="3df94215-e531-4a94-977b-1e5778dfd275" providerId="ADAL" clId="{5B0DC1BD-9239-4743-9383-35974B7E246F}" dt="2022-11-24T06:10:02.405" v="123" actId="1076"/>
          <ac:spMkLst>
            <pc:docMk/>
            <pc:sldMk cId="1814804800" sldId="260"/>
            <ac:spMk id="93" creationId="{B5FB7B8C-3B2A-811A-DFBA-B70643B253C2}"/>
          </ac:spMkLst>
        </pc:spChg>
        <pc:spChg chg="mod">
          <ac:chgData name="Marina Piria" userId="3df94215-e531-4a94-977b-1e5778dfd275" providerId="ADAL" clId="{5B0DC1BD-9239-4743-9383-35974B7E246F}" dt="2022-11-24T06:10:02.405" v="123" actId="1076"/>
          <ac:spMkLst>
            <pc:docMk/>
            <pc:sldMk cId="1814804800" sldId="260"/>
            <ac:spMk id="94" creationId="{93149CB4-8742-1537-53AE-EA149DE0012B}"/>
          </ac:spMkLst>
        </pc:spChg>
        <pc:spChg chg="mod">
          <ac:chgData name="Marina Piria" userId="3df94215-e531-4a94-977b-1e5778dfd275" providerId="ADAL" clId="{5B0DC1BD-9239-4743-9383-35974B7E246F}" dt="2022-11-24T06:10:02.405" v="123" actId="1076"/>
          <ac:spMkLst>
            <pc:docMk/>
            <pc:sldMk cId="1814804800" sldId="260"/>
            <ac:spMk id="95" creationId="{D772278F-4EC1-4168-B977-EAFB53DD12F8}"/>
          </ac:spMkLst>
        </pc:spChg>
        <pc:spChg chg="mod">
          <ac:chgData name="Marina Piria" userId="3df94215-e531-4a94-977b-1e5778dfd275" providerId="ADAL" clId="{5B0DC1BD-9239-4743-9383-35974B7E246F}" dt="2022-11-24T06:10:02.405" v="123" actId="1076"/>
          <ac:spMkLst>
            <pc:docMk/>
            <pc:sldMk cId="1814804800" sldId="260"/>
            <ac:spMk id="96" creationId="{BD141AB3-B9B2-9A43-6846-D9EFFA003DD3}"/>
          </ac:spMkLst>
        </pc:spChg>
        <pc:spChg chg="mod">
          <ac:chgData name="Marina Piria" userId="3df94215-e531-4a94-977b-1e5778dfd275" providerId="ADAL" clId="{5B0DC1BD-9239-4743-9383-35974B7E246F}" dt="2022-11-24T06:10:02.405" v="123" actId="1076"/>
          <ac:spMkLst>
            <pc:docMk/>
            <pc:sldMk cId="1814804800" sldId="260"/>
            <ac:spMk id="97" creationId="{9CF75ABF-DA3C-6914-85BD-15E33ED3D496}"/>
          </ac:spMkLst>
        </pc:spChg>
        <pc:spChg chg="mod">
          <ac:chgData name="Marina Piria" userId="3df94215-e531-4a94-977b-1e5778dfd275" providerId="ADAL" clId="{5B0DC1BD-9239-4743-9383-35974B7E246F}" dt="2022-11-24T06:10:02.405" v="123" actId="1076"/>
          <ac:spMkLst>
            <pc:docMk/>
            <pc:sldMk cId="1814804800" sldId="260"/>
            <ac:spMk id="98" creationId="{2F4C951F-E42A-2ABF-9A5B-407D392D9E35}"/>
          </ac:spMkLst>
        </pc:spChg>
        <pc:spChg chg="mod">
          <ac:chgData name="Marina Piria" userId="3df94215-e531-4a94-977b-1e5778dfd275" providerId="ADAL" clId="{5B0DC1BD-9239-4743-9383-35974B7E246F}" dt="2022-11-24T06:10:02.405" v="123" actId="1076"/>
          <ac:spMkLst>
            <pc:docMk/>
            <pc:sldMk cId="1814804800" sldId="260"/>
            <ac:spMk id="99" creationId="{C920EFC6-96C5-8DA2-D839-E8F4BA7311B3}"/>
          </ac:spMkLst>
        </pc:spChg>
        <pc:spChg chg="mod">
          <ac:chgData name="Marina Piria" userId="3df94215-e531-4a94-977b-1e5778dfd275" providerId="ADAL" clId="{5B0DC1BD-9239-4743-9383-35974B7E246F}" dt="2022-11-24T06:10:02.405" v="123" actId="1076"/>
          <ac:spMkLst>
            <pc:docMk/>
            <pc:sldMk cId="1814804800" sldId="260"/>
            <ac:spMk id="100" creationId="{045F443C-CBE3-F3C8-9826-6AE9A46C6459}"/>
          </ac:spMkLst>
        </pc:spChg>
        <pc:spChg chg="mod">
          <ac:chgData name="Marina Piria" userId="3df94215-e531-4a94-977b-1e5778dfd275" providerId="ADAL" clId="{5B0DC1BD-9239-4743-9383-35974B7E246F}" dt="2022-11-24T06:10:02.405" v="123" actId="1076"/>
          <ac:spMkLst>
            <pc:docMk/>
            <pc:sldMk cId="1814804800" sldId="260"/>
            <ac:spMk id="101" creationId="{EF10EF84-CDB2-4453-FB11-104E768BD2AD}"/>
          </ac:spMkLst>
        </pc:spChg>
        <pc:spChg chg="mod">
          <ac:chgData name="Marina Piria" userId="3df94215-e531-4a94-977b-1e5778dfd275" providerId="ADAL" clId="{5B0DC1BD-9239-4743-9383-35974B7E246F}" dt="2022-11-24T06:10:02.405" v="123" actId="1076"/>
          <ac:spMkLst>
            <pc:docMk/>
            <pc:sldMk cId="1814804800" sldId="260"/>
            <ac:spMk id="102" creationId="{EB4905B2-16F7-33F4-84CB-A8E22E435B10}"/>
          </ac:spMkLst>
        </pc:spChg>
        <pc:spChg chg="mod">
          <ac:chgData name="Marina Piria" userId="3df94215-e531-4a94-977b-1e5778dfd275" providerId="ADAL" clId="{5B0DC1BD-9239-4743-9383-35974B7E246F}" dt="2022-11-24T06:10:02.405" v="123" actId="1076"/>
          <ac:spMkLst>
            <pc:docMk/>
            <pc:sldMk cId="1814804800" sldId="260"/>
            <ac:spMk id="103" creationId="{035639FD-E2CE-80C8-0FF1-77C56A2796FE}"/>
          </ac:spMkLst>
        </pc:spChg>
        <pc:spChg chg="mod">
          <ac:chgData name="Marina Piria" userId="3df94215-e531-4a94-977b-1e5778dfd275" providerId="ADAL" clId="{5B0DC1BD-9239-4743-9383-35974B7E246F}" dt="2022-11-24T06:10:02.405" v="123" actId="1076"/>
          <ac:spMkLst>
            <pc:docMk/>
            <pc:sldMk cId="1814804800" sldId="260"/>
            <ac:spMk id="104" creationId="{0C917C55-17E7-369B-3955-CC04A4425B0A}"/>
          </ac:spMkLst>
        </pc:spChg>
        <pc:spChg chg="mod">
          <ac:chgData name="Marina Piria" userId="3df94215-e531-4a94-977b-1e5778dfd275" providerId="ADAL" clId="{5B0DC1BD-9239-4743-9383-35974B7E246F}" dt="2022-11-24T06:10:02.405" v="123" actId="1076"/>
          <ac:spMkLst>
            <pc:docMk/>
            <pc:sldMk cId="1814804800" sldId="260"/>
            <ac:spMk id="105" creationId="{617C3A9C-69A0-6758-A843-7EBA339F45BE}"/>
          </ac:spMkLst>
        </pc:spChg>
        <pc:spChg chg="mod">
          <ac:chgData name="Marina Piria" userId="3df94215-e531-4a94-977b-1e5778dfd275" providerId="ADAL" clId="{5B0DC1BD-9239-4743-9383-35974B7E246F}" dt="2022-11-24T06:10:02.405" v="123" actId="1076"/>
          <ac:spMkLst>
            <pc:docMk/>
            <pc:sldMk cId="1814804800" sldId="260"/>
            <ac:spMk id="106" creationId="{064279BE-BD25-C939-D99C-E8DEA7DFE6B4}"/>
          </ac:spMkLst>
        </pc:spChg>
        <pc:spChg chg="mod">
          <ac:chgData name="Marina Piria" userId="3df94215-e531-4a94-977b-1e5778dfd275" providerId="ADAL" clId="{5B0DC1BD-9239-4743-9383-35974B7E246F}" dt="2022-11-24T06:10:02.405" v="123" actId="1076"/>
          <ac:spMkLst>
            <pc:docMk/>
            <pc:sldMk cId="1814804800" sldId="260"/>
            <ac:spMk id="107" creationId="{84689D96-A6E3-8F26-EF1D-3ADF416618E0}"/>
          </ac:spMkLst>
        </pc:spChg>
        <pc:spChg chg="mod">
          <ac:chgData name="Marina Piria" userId="3df94215-e531-4a94-977b-1e5778dfd275" providerId="ADAL" clId="{5B0DC1BD-9239-4743-9383-35974B7E246F}" dt="2022-11-24T06:10:02.405" v="123" actId="1076"/>
          <ac:spMkLst>
            <pc:docMk/>
            <pc:sldMk cId="1814804800" sldId="260"/>
            <ac:spMk id="108" creationId="{B35E001D-EAD2-5568-ED13-474AABC77B93}"/>
          </ac:spMkLst>
        </pc:spChg>
        <pc:spChg chg="mod">
          <ac:chgData name="Marina Piria" userId="3df94215-e531-4a94-977b-1e5778dfd275" providerId="ADAL" clId="{5B0DC1BD-9239-4743-9383-35974B7E246F}" dt="2022-11-24T06:10:02.405" v="123" actId="1076"/>
          <ac:spMkLst>
            <pc:docMk/>
            <pc:sldMk cId="1814804800" sldId="260"/>
            <ac:spMk id="109" creationId="{738A34EB-3268-203A-CB45-E591A2D30C14}"/>
          </ac:spMkLst>
        </pc:spChg>
        <pc:spChg chg="mod">
          <ac:chgData name="Marina Piria" userId="3df94215-e531-4a94-977b-1e5778dfd275" providerId="ADAL" clId="{5B0DC1BD-9239-4743-9383-35974B7E246F}" dt="2022-11-24T06:10:02.405" v="123" actId="1076"/>
          <ac:spMkLst>
            <pc:docMk/>
            <pc:sldMk cId="1814804800" sldId="260"/>
            <ac:spMk id="110" creationId="{25D516B2-1697-EEF3-0C79-5C9B8D15963E}"/>
          </ac:spMkLst>
        </pc:spChg>
        <pc:spChg chg="mod">
          <ac:chgData name="Marina Piria" userId="3df94215-e531-4a94-977b-1e5778dfd275" providerId="ADAL" clId="{5B0DC1BD-9239-4743-9383-35974B7E246F}" dt="2022-11-24T06:10:02.405" v="123" actId="1076"/>
          <ac:spMkLst>
            <pc:docMk/>
            <pc:sldMk cId="1814804800" sldId="260"/>
            <ac:spMk id="111" creationId="{DAB0CE53-AC8C-7C56-7589-094410DB6F04}"/>
          </ac:spMkLst>
        </pc:spChg>
        <pc:spChg chg="mod">
          <ac:chgData name="Marina Piria" userId="3df94215-e531-4a94-977b-1e5778dfd275" providerId="ADAL" clId="{5B0DC1BD-9239-4743-9383-35974B7E246F}" dt="2022-11-24T06:10:02.405" v="123" actId="1076"/>
          <ac:spMkLst>
            <pc:docMk/>
            <pc:sldMk cId="1814804800" sldId="260"/>
            <ac:spMk id="112" creationId="{D4474F86-47C3-7081-A920-C61C9C1E1329}"/>
          </ac:spMkLst>
        </pc:spChg>
        <pc:spChg chg="mod">
          <ac:chgData name="Marina Piria" userId="3df94215-e531-4a94-977b-1e5778dfd275" providerId="ADAL" clId="{5B0DC1BD-9239-4743-9383-35974B7E246F}" dt="2022-11-24T06:10:02.405" v="123" actId="1076"/>
          <ac:spMkLst>
            <pc:docMk/>
            <pc:sldMk cId="1814804800" sldId="260"/>
            <ac:spMk id="113" creationId="{722649BD-2BE0-FFEF-DFCC-D6B8E683504B}"/>
          </ac:spMkLst>
        </pc:spChg>
        <pc:spChg chg="mod">
          <ac:chgData name="Marina Piria" userId="3df94215-e531-4a94-977b-1e5778dfd275" providerId="ADAL" clId="{5B0DC1BD-9239-4743-9383-35974B7E246F}" dt="2022-11-24T06:10:02.405" v="123" actId="1076"/>
          <ac:spMkLst>
            <pc:docMk/>
            <pc:sldMk cId="1814804800" sldId="260"/>
            <ac:spMk id="114" creationId="{61CB330F-6B3D-CE24-AD31-48526869C81E}"/>
          </ac:spMkLst>
        </pc:spChg>
        <pc:spChg chg="mod">
          <ac:chgData name="Marina Piria" userId="3df94215-e531-4a94-977b-1e5778dfd275" providerId="ADAL" clId="{5B0DC1BD-9239-4743-9383-35974B7E246F}" dt="2022-11-24T06:10:02.405" v="123" actId="1076"/>
          <ac:spMkLst>
            <pc:docMk/>
            <pc:sldMk cId="1814804800" sldId="260"/>
            <ac:spMk id="115" creationId="{BD3B2F87-5CFE-96E4-26E7-FEE92905DCA1}"/>
          </ac:spMkLst>
        </pc:spChg>
        <pc:spChg chg="mod">
          <ac:chgData name="Marina Piria" userId="3df94215-e531-4a94-977b-1e5778dfd275" providerId="ADAL" clId="{5B0DC1BD-9239-4743-9383-35974B7E246F}" dt="2022-11-24T06:10:02.405" v="123" actId="1076"/>
          <ac:spMkLst>
            <pc:docMk/>
            <pc:sldMk cId="1814804800" sldId="260"/>
            <ac:spMk id="116" creationId="{1B2F1082-359A-68FB-6106-8A0DE2521CB0}"/>
          </ac:spMkLst>
        </pc:spChg>
        <pc:spChg chg="mod">
          <ac:chgData name="Marina Piria" userId="3df94215-e531-4a94-977b-1e5778dfd275" providerId="ADAL" clId="{5B0DC1BD-9239-4743-9383-35974B7E246F}" dt="2022-11-24T06:10:02.405" v="123" actId="1076"/>
          <ac:spMkLst>
            <pc:docMk/>
            <pc:sldMk cId="1814804800" sldId="260"/>
            <ac:spMk id="117" creationId="{286E2CEF-D14A-85E4-ECBF-E98C8C710798}"/>
          </ac:spMkLst>
        </pc:spChg>
        <pc:spChg chg="mod">
          <ac:chgData name="Marina Piria" userId="3df94215-e531-4a94-977b-1e5778dfd275" providerId="ADAL" clId="{5B0DC1BD-9239-4743-9383-35974B7E246F}" dt="2022-11-24T06:10:02.405" v="123" actId="1076"/>
          <ac:spMkLst>
            <pc:docMk/>
            <pc:sldMk cId="1814804800" sldId="260"/>
            <ac:spMk id="118" creationId="{A932D57E-3CE7-DFE8-51DF-5D74AA356C4F}"/>
          </ac:spMkLst>
        </pc:spChg>
        <pc:spChg chg="mod">
          <ac:chgData name="Marina Piria" userId="3df94215-e531-4a94-977b-1e5778dfd275" providerId="ADAL" clId="{5B0DC1BD-9239-4743-9383-35974B7E246F}" dt="2022-11-24T06:10:02.405" v="123" actId="1076"/>
          <ac:spMkLst>
            <pc:docMk/>
            <pc:sldMk cId="1814804800" sldId="260"/>
            <ac:spMk id="119" creationId="{DE07BD12-B7CB-B5D9-DC7F-74B22253C8D6}"/>
          </ac:spMkLst>
        </pc:spChg>
        <pc:spChg chg="mod">
          <ac:chgData name="Marina Piria" userId="3df94215-e531-4a94-977b-1e5778dfd275" providerId="ADAL" clId="{5B0DC1BD-9239-4743-9383-35974B7E246F}" dt="2022-11-24T06:10:02.405" v="123" actId="1076"/>
          <ac:spMkLst>
            <pc:docMk/>
            <pc:sldMk cId="1814804800" sldId="260"/>
            <ac:spMk id="120" creationId="{4F9A531D-AB2F-C7F5-BDE9-7C7DA2DCC917}"/>
          </ac:spMkLst>
        </pc:spChg>
        <pc:spChg chg="mod">
          <ac:chgData name="Marina Piria" userId="3df94215-e531-4a94-977b-1e5778dfd275" providerId="ADAL" clId="{5B0DC1BD-9239-4743-9383-35974B7E246F}" dt="2022-11-24T06:10:02.405" v="123" actId="1076"/>
          <ac:spMkLst>
            <pc:docMk/>
            <pc:sldMk cId="1814804800" sldId="260"/>
            <ac:spMk id="121" creationId="{4548DAF6-28A7-3182-3C1F-555CE445ED4E}"/>
          </ac:spMkLst>
        </pc:spChg>
        <pc:spChg chg="mod">
          <ac:chgData name="Marina Piria" userId="3df94215-e531-4a94-977b-1e5778dfd275" providerId="ADAL" clId="{5B0DC1BD-9239-4743-9383-35974B7E246F}" dt="2022-11-24T06:10:02.405" v="123" actId="1076"/>
          <ac:spMkLst>
            <pc:docMk/>
            <pc:sldMk cId="1814804800" sldId="260"/>
            <ac:spMk id="122" creationId="{74D4BBAF-7DA9-E991-145D-862B5640B527}"/>
          </ac:spMkLst>
        </pc:spChg>
        <pc:spChg chg="mod">
          <ac:chgData name="Marina Piria" userId="3df94215-e531-4a94-977b-1e5778dfd275" providerId="ADAL" clId="{5B0DC1BD-9239-4743-9383-35974B7E246F}" dt="2022-11-24T06:10:02.405" v="123" actId="1076"/>
          <ac:spMkLst>
            <pc:docMk/>
            <pc:sldMk cId="1814804800" sldId="260"/>
            <ac:spMk id="123" creationId="{0742AF96-166E-3A51-9CA5-EE2F474FD57E}"/>
          </ac:spMkLst>
        </pc:spChg>
        <pc:spChg chg="mod">
          <ac:chgData name="Marina Piria" userId="3df94215-e531-4a94-977b-1e5778dfd275" providerId="ADAL" clId="{5B0DC1BD-9239-4743-9383-35974B7E246F}" dt="2022-11-24T06:10:02.405" v="123" actId="1076"/>
          <ac:spMkLst>
            <pc:docMk/>
            <pc:sldMk cId="1814804800" sldId="260"/>
            <ac:spMk id="124" creationId="{720B004E-7B0B-DD75-BCB7-85CEC4169893}"/>
          </ac:spMkLst>
        </pc:spChg>
        <pc:spChg chg="mod">
          <ac:chgData name="Marina Piria" userId="3df94215-e531-4a94-977b-1e5778dfd275" providerId="ADAL" clId="{5B0DC1BD-9239-4743-9383-35974B7E246F}" dt="2022-11-24T06:10:02.405" v="123" actId="1076"/>
          <ac:spMkLst>
            <pc:docMk/>
            <pc:sldMk cId="1814804800" sldId="260"/>
            <ac:spMk id="125" creationId="{082EEBDE-C4D3-07CA-C3A8-BF5EE8714F1F}"/>
          </ac:spMkLst>
        </pc:spChg>
        <pc:spChg chg="mod">
          <ac:chgData name="Marina Piria" userId="3df94215-e531-4a94-977b-1e5778dfd275" providerId="ADAL" clId="{5B0DC1BD-9239-4743-9383-35974B7E246F}" dt="2022-11-24T06:10:02.405" v="123" actId="1076"/>
          <ac:spMkLst>
            <pc:docMk/>
            <pc:sldMk cId="1814804800" sldId="260"/>
            <ac:spMk id="126" creationId="{DAB6FDF6-E8FF-1FEB-2B26-952CFC548D68}"/>
          </ac:spMkLst>
        </pc:spChg>
        <pc:spChg chg="mod">
          <ac:chgData name="Marina Piria" userId="3df94215-e531-4a94-977b-1e5778dfd275" providerId="ADAL" clId="{5B0DC1BD-9239-4743-9383-35974B7E246F}" dt="2022-11-24T06:10:02.405" v="123" actId="1076"/>
          <ac:spMkLst>
            <pc:docMk/>
            <pc:sldMk cId="1814804800" sldId="260"/>
            <ac:spMk id="127" creationId="{0325E3F9-FA63-1C11-7CB0-076A8C4AB6ED}"/>
          </ac:spMkLst>
        </pc:spChg>
        <pc:spChg chg="mod">
          <ac:chgData name="Marina Piria" userId="3df94215-e531-4a94-977b-1e5778dfd275" providerId="ADAL" clId="{5B0DC1BD-9239-4743-9383-35974B7E246F}" dt="2022-11-24T06:10:02.405" v="123" actId="1076"/>
          <ac:spMkLst>
            <pc:docMk/>
            <pc:sldMk cId="1814804800" sldId="260"/>
            <ac:spMk id="128" creationId="{B67E0EBA-278A-B877-F0A6-3CB4E5B4A823}"/>
          </ac:spMkLst>
        </pc:spChg>
        <pc:spChg chg="mod">
          <ac:chgData name="Marina Piria" userId="3df94215-e531-4a94-977b-1e5778dfd275" providerId="ADAL" clId="{5B0DC1BD-9239-4743-9383-35974B7E246F}" dt="2022-11-24T06:10:02.405" v="123" actId="1076"/>
          <ac:spMkLst>
            <pc:docMk/>
            <pc:sldMk cId="1814804800" sldId="260"/>
            <ac:spMk id="129" creationId="{A6D1B8FE-B617-8351-6560-0A30CF5C8F4B}"/>
          </ac:spMkLst>
        </pc:spChg>
        <pc:spChg chg="mod">
          <ac:chgData name="Marina Piria" userId="3df94215-e531-4a94-977b-1e5778dfd275" providerId="ADAL" clId="{5B0DC1BD-9239-4743-9383-35974B7E246F}" dt="2022-11-24T06:10:02.405" v="123" actId="1076"/>
          <ac:spMkLst>
            <pc:docMk/>
            <pc:sldMk cId="1814804800" sldId="260"/>
            <ac:spMk id="130" creationId="{1C506D63-0D50-B444-FAF1-D013ABBE2F52}"/>
          </ac:spMkLst>
        </pc:spChg>
        <pc:spChg chg="mod">
          <ac:chgData name="Marina Piria" userId="3df94215-e531-4a94-977b-1e5778dfd275" providerId="ADAL" clId="{5B0DC1BD-9239-4743-9383-35974B7E246F}" dt="2022-11-24T06:10:02.405" v="123" actId="1076"/>
          <ac:spMkLst>
            <pc:docMk/>
            <pc:sldMk cId="1814804800" sldId="260"/>
            <ac:spMk id="131" creationId="{34C9C9A7-3CC1-6BF3-DC81-1EBF9D707BE5}"/>
          </ac:spMkLst>
        </pc:spChg>
        <pc:spChg chg="mod">
          <ac:chgData name="Marina Piria" userId="3df94215-e531-4a94-977b-1e5778dfd275" providerId="ADAL" clId="{5B0DC1BD-9239-4743-9383-35974B7E246F}" dt="2022-11-24T06:10:02.405" v="123" actId="1076"/>
          <ac:spMkLst>
            <pc:docMk/>
            <pc:sldMk cId="1814804800" sldId="260"/>
            <ac:spMk id="132" creationId="{FF6F795D-3980-7CD1-6EFE-1F0639D5C44F}"/>
          </ac:spMkLst>
        </pc:spChg>
        <pc:spChg chg="mod">
          <ac:chgData name="Marina Piria" userId="3df94215-e531-4a94-977b-1e5778dfd275" providerId="ADAL" clId="{5B0DC1BD-9239-4743-9383-35974B7E246F}" dt="2022-11-24T06:10:02.405" v="123" actId="1076"/>
          <ac:spMkLst>
            <pc:docMk/>
            <pc:sldMk cId="1814804800" sldId="260"/>
            <ac:spMk id="133" creationId="{0FDFCA80-89D8-D806-FC1E-9C9CCCAD7D6A}"/>
          </ac:spMkLst>
        </pc:spChg>
        <pc:spChg chg="mod">
          <ac:chgData name="Marina Piria" userId="3df94215-e531-4a94-977b-1e5778dfd275" providerId="ADAL" clId="{5B0DC1BD-9239-4743-9383-35974B7E246F}" dt="2022-11-24T06:10:02.405" v="123" actId="1076"/>
          <ac:spMkLst>
            <pc:docMk/>
            <pc:sldMk cId="1814804800" sldId="260"/>
            <ac:spMk id="134" creationId="{592269E5-72BA-2BE6-EECF-FDCD69DEC1A8}"/>
          </ac:spMkLst>
        </pc:spChg>
        <pc:spChg chg="mod">
          <ac:chgData name="Marina Piria" userId="3df94215-e531-4a94-977b-1e5778dfd275" providerId="ADAL" clId="{5B0DC1BD-9239-4743-9383-35974B7E246F}" dt="2022-11-24T06:10:02.405" v="123" actId="1076"/>
          <ac:spMkLst>
            <pc:docMk/>
            <pc:sldMk cId="1814804800" sldId="260"/>
            <ac:spMk id="135" creationId="{AA2843EC-8158-2E90-5380-3DA03FD3A4BD}"/>
          </ac:spMkLst>
        </pc:spChg>
        <pc:spChg chg="mod">
          <ac:chgData name="Marina Piria" userId="3df94215-e531-4a94-977b-1e5778dfd275" providerId="ADAL" clId="{5B0DC1BD-9239-4743-9383-35974B7E246F}" dt="2022-11-24T06:10:02.405" v="123" actId="1076"/>
          <ac:spMkLst>
            <pc:docMk/>
            <pc:sldMk cId="1814804800" sldId="260"/>
            <ac:spMk id="136" creationId="{A7A16065-3B1A-E8F1-3FAD-F59073275DCC}"/>
          </ac:spMkLst>
        </pc:spChg>
        <pc:spChg chg="mod">
          <ac:chgData name="Marina Piria" userId="3df94215-e531-4a94-977b-1e5778dfd275" providerId="ADAL" clId="{5B0DC1BD-9239-4743-9383-35974B7E246F}" dt="2022-11-24T06:10:02.405" v="123" actId="1076"/>
          <ac:spMkLst>
            <pc:docMk/>
            <pc:sldMk cId="1814804800" sldId="260"/>
            <ac:spMk id="137" creationId="{37B46522-87F0-3C99-2C62-AC955785E7A0}"/>
          </ac:spMkLst>
        </pc:spChg>
        <pc:spChg chg="mod">
          <ac:chgData name="Marina Piria" userId="3df94215-e531-4a94-977b-1e5778dfd275" providerId="ADAL" clId="{5B0DC1BD-9239-4743-9383-35974B7E246F}" dt="2022-11-24T06:10:02.405" v="123" actId="1076"/>
          <ac:spMkLst>
            <pc:docMk/>
            <pc:sldMk cId="1814804800" sldId="260"/>
            <ac:spMk id="138" creationId="{7B863665-F62A-71D0-BFC4-23FA4F94645B}"/>
          </ac:spMkLst>
        </pc:spChg>
        <pc:spChg chg="mod">
          <ac:chgData name="Marina Piria" userId="3df94215-e531-4a94-977b-1e5778dfd275" providerId="ADAL" clId="{5B0DC1BD-9239-4743-9383-35974B7E246F}" dt="2022-11-24T06:10:02.405" v="123" actId="1076"/>
          <ac:spMkLst>
            <pc:docMk/>
            <pc:sldMk cId="1814804800" sldId="260"/>
            <ac:spMk id="139" creationId="{1E1CB919-3E72-AF54-0CB2-DCCEC00C99ED}"/>
          </ac:spMkLst>
        </pc:spChg>
        <pc:spChg chg="mod">
          <ac:chgData name="Marina Piria" userId="3df94215-e531-4a94-977b-1e5778dfd275" providerId="ADAL" clId="{5B0DC1BD-9239-4743-9383-35974B7E246F}" dt="2022-11-24T06:10:02.405" v="123" actId="1076"/>
          <ac:spMkLst>
            <pc:docMk/>
            <pc:sldMk cId="1814804800" sldId="260"/>
            <ac:spMk id="140" creationId="{F4798FCF-0B65-BCA9-8E43-D64CD4BB7EAD}"/>
          </ac:spMkLst>
        </pc:spChg>
        <pc:spChg chg="mod">
          <ac:chgData name="Marina Piria" userId="3df94215-e531-4a94-977b-1e5778dfd275" providerId="ADAL" clId="{5B0DC1BD-9239-4743-9383-35974B7E246F}" dt="2022-11-24T06:10:02.405" v="123" actId="1076"/>
          <ac:spMkLst>
            <pc:docMk/>
            <pc:sldMk cId="1814804800" sldId="260"/>
            <ac:spMk id="141" creationId="{E9D96776-A242-0DE3-7225-942EEB1E927A}"/>
          </ac:spMkLst>
        </pc:spChg>
        <pc:spChg chg="mod">
          <ac:chgData name="Marina Piria" userId="3df94215-e531-4a94-977b-1e5778dfd275" providerId="ADAL" clId="{5B0DC1BD-9239-4743-9383-35974B7E246F}" dt="2022-11-24T06:10:02.405" v="123" actId="1076"/>
          <ac:spMkLst>
            <pc:docMk/>
            <pc:sldMk cId="1814804800" sldId="260"/>
            <ac:spMk id="142" creationId="{ECFFA378-974F-13FB-6C13-D92A0FE5DFF0}"/>
          </ac:spMkLst>
        </pc:spChg>
        <pc:spChg chg="mod">
          <ac:chgData name="Marina Piria" userId="3df94215-e531-4a94-977b-1e5778dfd275" providerId="ADAL" clId="{5B0DC1BD-9239-4743-9383-35974B7E246F}" dt="2022-11-24T06:10:02.405" v="123" actId="1076"/>
          <ac:spMkLst>
            <pc:docMk/>
            <pc:sldMk cId="1814804800" sldId="260"/>
            <ac:spMk id="143" creationId="{E2C9EA59-A1F9-4A38-2D07-3CC3E8EA34AC}"/>
          </ac:spMkLst>
        </pc:spChg>
        <pc:spChg chg="mod">
          <ac:chgData name="Marina Piria" userId="3df94215-e531-4a94-977b-1e5778dfd275" providerId="ADAL" clId="{5B0DC1BD-9239-4743-9383-35974B7E246F}" dt="2022-11-24T06:10:02.405" v="123" actId="1076"/>
          <ac:spMkLst>
            <pc:docMk/>
            <pc:sldMk cId="1814804800" sldId="260"/>
            <ac:spMk id="144" creationId="{3E6A1A03-6424-09AA-6E4D-CED07274A85B}"/>
          </ac:spMkLst>
        </pc:spChg>
        <pc:spChg chg="mod">
          <ac:chgData name="Marina Piria" userId="3df94215-e531-4a94-977b-1e5778dfd275" providerId="ADAL" clId="{5B0DC1BD-9239-4743-9383-35974B7E246F}" dt="2022-11-24T06:10:02.405" v="123" actId="1076"/>
          <ac:spMkLst>
            <pc:docMk/>
            <pc:sldMk cId="1814804800" sldId="260"/>
            <ac:spMk id="145" creationId="{C7F37F84-69AE-53C8-E27C-5AEE5B9C42BD}"/>
          </ac:spMkLst>
        </pc:spChg>
        <pc:spChg chg="mod">
          <ac:chgData name="Marina Piria" userId="3df94215-e531-4a94-977b-1e5778dfd275" providerId="ADAL" clId="{5B0DC1BD-9239-4743-9383-35974B7E246F}" dt="2022-11-24T06:10:02.405" v="123" actId="1076"/>
          <ac:spMkLst>
            <pc:docMk/>
            <pc:sldMk cId="1814804800" sldId="260"/>
            <ac:spMk id="146" creationId="{A2BA980A-A59B-61FA-A3B4-156CBE2BB9B9}"/>
          </ac:spMkLst>
        </pc:spChg>
        <pc:spChg chg="mod">
          <ac:chgData name="Marina Piria" userId="3df94215-e531-4a94-977b-1e5778dfd275" providerId="ADAL" clId="{5B0DC1BD-9239-4743-9383-35974B7E246F}" dt="2022-11-24T06:10:02.405" v="123" actId="1076"/>
          <ac:spMkLst>
            <pc:docMk/>
            <pc:sldMk cId="1814804800" sldId="260"/>
            <ac:spMk id="147" creationId="{178ECE0F-38F8-7FB4-3B96-88CC21C46481}"/>
          </ac:spMkLst>
        </pc:spChg>
        <pc:spChg chg="mod">
          <ac:chgData name="Marina Piria" userId="3df94215-e531-4a94-977b-1e5778dfd275" providerId="ADAL" clId="{5B0DC1BD-9239-4743-9383-35974B7E246F}" dt="2022-11-24T06:10:02.405" v="123" actId="1076"/>
          <ac:spMkLst>
            <pc:docMk/>
            <pc:sldMk cId="1814804800" sldId="260"/>
            <ac:spMk id="148" creationId="{FF67D084-3427-3AB7-E009-F43B6CCD6FD8}"/>
          </ac:spMkLst>
        </pc:spChg>
        <pc:spChg chg="mod">
          <ac:chgData name="Marina Piria" userId="3df94215-e531-4a94-977b-1e5778dfd275" providerId="ADAL" clId="{5B0DC1BD-9239-4743-9383-35974B7E246F}" dt="2022-11-24T06:10:02.405" v="123" actId="1076"/>
          <ac:spMkLst>
            <pc:docMk/>
            <pc:sldMk cId="1814804800" sldId="260"/>
            <ac:spMk id="149" creationId="{37A8829E-1B15-8255-5839-36C44735BC25}"/>
          </ac:spMkLst>
        </pc:spChg>
        <pc:spChg chg="mod">
          <ac:chgData name="Marina Piria" userId="3df94215-e531-4a94-977b-1e5778dfd275" providerId="ADAL" clId="{5B0DC1BD-9239-4743-9383-35974B7E246F}" dt="2022-11-24T06:10:02.405" v="123" actId="1076"/>
          <ac:spMkLst>
            <pc:docMk/>
            <pc:sldMk cId="1814804800" sldId="260"/>
            <ac:spMk id="150" creationId="{6D989CED-FE12-B5CC-97A9-1FCB73F9F17E}"/>
          </ac:spMkLst>
        </pc:spChg>
        <pc:spChg chg="mod">
          <ac:chgData name="Marina Piria" userId="3df94215-e531-4a94-977b-1e5778dfd275" providerId="ADAL" clId="{5B0DC1BD-9239-4743-9383-35974B7E246F}" dt="2022-11-24T06:10:02.405" v="123" actId="1076"/>
          <ac:spMkLst>
            <pc:docMk/>
            <pc:sldMk cId="1814804800" sldId="260"/>
            <ac:spMk id="151" creationId="{9379C97B-5BC8-6821-C207-359D6F101A93}"/>
          </ac:spMkLst>
        </pc:spChg>
        <pc:spChg chg="mod">
          <ac:chgData name="Marina Piria" userId="3df94215-e531-4a94-977b-1e5778dfd275" providerId="ADAL" clId="{5B0DC1BD-9239-4743-9383-35974B7E246F}" dt="2022-11-24T06:10:02.405" v="123" actId="1076"/>
          <ac:spMkLst>
            <pc:docMk/>
            <pc:sldMk cId="1814804800" sldId="260"/>
            <ac:spMk id="152" creationId="{E490ACDE-BEFF-9CBC-1031-2DCBE8F3FF94}"/>
          </ac:spMkLst>
        </pc:spChg>
        <pc:spChg chg="mod">
          <ac:chgData name="Marina Piria" userId="3df94215-e531-4a94-977b-1e5778dfd275" providerId="ADAL" clId="{5B0DC1BD-9239-4743-9383-35974B7E246F}" dt="2022-11-24T06:10:02.405" v="123" actId="1076"/>
          <ac:spMkLst>
            <pc:docMk/>
            <pc:sldMk cId="1814804800" sldId="260"/>
            <ac:spMk id="153" creationId="{D91B6316-C814-B195-AB75-A658CE1CA60E}"/>
          </ac:spMkLst>
        </pc:spChg>
        <pc:spChg chg="mod">
          <ac:chgData name="Marina Piria" userId="3df94215-e531-4a94-977b-1e5778dfd275" providerId="ADAL" clId="{5B0DC1BD-9239-4743-9383-35974B7E246F}" dt="2022-11-24T06:10:02.405" v="123" actId="1076"/>
          <ac:spMkLst>
            <pc:docMk/>
            <pc:sldMk cId="1814804800" sldId="260"/>
            <ac:spMk id="154" creationId="{F095B330-69A5-43DD-24F9-AED8C53C08FF}"/>
          </ac:spMkLst>
        </pc:spChg>
        <pc:spChg chg="mod">
          <ac:chgData name="Marina Piria" userId="3df94215-e531-4a94-977b-1e5778dfd275" providerId="ADAL" clId="{5B0DC1BD-9239-4743-9383-35974B7E246F}" dt="2022-11-24T06:10:02.405" v="123" actId="1076"/>
          <ac:spMkLst>
            <pc:docMk/>
            <pc:sldMk cId="1814804800" sldId="260"/>
            <ac:spMk id="155" creationId="{CF8235A7-8395-6BCD-CACA-5009D6A9E121}"/>
          </ac:spMkLst>
        </pc:spChg>
        <pc:spChg chg="mod">
          <ac:chgData name="Marina Piria" userId="3df94215-e531-4a94-977b-1e5778dfd275" providerId="ADAL" clId="{5B0DC1BD-9239-4743-9383-35974B7E246F}" dt="2022-11-24T06:10:02.405" v="123" actId="1076"/>
          <ac:spMkLst>
            <pc:docMk/>
            <pc:sldMk cId="1814804800" sldId="260"/>
            <ac:spMk id="156" creationId="{CEB951D8-5304-D5C3-C1EE-6B5269A94FA1}"/>
          </ac:spMkLst>
        </pc:spChg>
        <pc:spChg chg="mod">
          <ac:chgData name="Marina Piria" userId="3df94215-e531-4a94-977b-1e5778dfd275" providerId="ADAL" clId="{5B0DC1BD-9239-4743-9383-35974B7E246F}" dt="2022-11-24T06:10:02.405" v="123" actId="1076"/>
          <ac:spMkLst>
            <pc:docMk/>
            <pc:sldMk cId="1814804800" sldId="260"/>
            <ac:spMk id="157" creationId="{04E35BE1-8D12-3FFE-7993-D96915D145F1}"/>
          </ac:spMkLst>
        </pc:spChg>
        <pc:spChg chg="mod">
          <ac:chgData name="Marina Piria" userId="3df94215-e531-4a94-977b-1e5778dfd275" providerId="ADAL" clId="{5B0DC1BD-9239-4743-9383-35974B7E246F}" dt="2022-11-24T06:10:02.405" v="123" actId="1076"/>
          <ac:spMkLst>
            <pc:docMk/>
            <pc:sldMk cId="1814804800" sldId="260"/>
            <ac:spMk id="158" creationId="{2B915E43-2D8C-A87A-9F1B-FD77F63F4D3B}"/>
          </ac:spMkLst>
        </pc:spChg>
        <pc:spChg chg="mod">
          <ac:chgData name="Marina Piria" userId="3df94215-e531-4a94-977b-1e5778dfd275" providerId="ADAL" clId="{5B0DC1BD-9239-4743-9383-35974B7E246F}" dt="2022-11-24T06:10:02.405" v="123" actId="1076"/>
          <ac:spMkLst>
            <pc:docMk/>
            <pc:sldMk cId="1814804800" sldId="260"/>
            <ac:spMk id="159" creationId="{DD671D4C-D096-0033-E3C0-C4EE56271356}"/>
          </ac:spMkLst>
        </pc:spChg>
        <pc:spChg chg="mod">
          <ac:chgData name="Marina Piria" userId="3df94215-e531-4a94-977b-1e5778dfd275" providerId="ADAL" clId="{5B0DC1BD-9239-4743-9383-35974B7E246F}" dt="2022-11-24T06:10:02.405" v="123" actId="1076"/>
          <ac:spMkLst>
            <pc:docMk/>
            <pc:sldMk cId="1814804800" sldId="260"/>
            <ac:spMk id="160" creationId="{41A7ECAC-2F49-B7B0-445A-A71992E7BC95}"/>
          </ac:spMkLst>
        </pc:spChg>
        <pc:spChg chg="mod">
          <ac:chgData name="Marina Piria" userId="3df94215-e531-4a94-977b-1e5778dfd275" providerId="ADAL" clId="{5B0DC1BD-9239-4743-9383-35974B7E246F}" dt="2022-11-24T06:10:02.405" v="123" actId="1076"/>
          <ac:spMkLst>
            <pc:docMk/>
            <pc:sldMk cId="1814804800" sldId="260"/>
            <ac:spMk id="161" creationId="{0174FB93-12AF-545F-71F7-42340463D10E}"/>
          </ac:spMkLst>
        </pc:spChg>
        <pc:spChg chg="mod">
          <ac:chgData name="Marina Piria" userId="3df94215-e531-4a94-977b-1e5778dfd275" providerId="ADAL" clId="{5B0DC1BD-9239-4743-9383-35974B7E246F}" dt="2022-11-24T06:10:02.405" v="123" actId="1076"/>
          <ac:spMkLst>
            <pc:docMk/>
            <pc:sldMk cId="1814804800" sldId="260"/>
            <ac:spMk id="162" creationId="{4E866699-7BEA-97AA-C3BE-23D3D437522F}"/>
          </ac:spMkLst>
        </pc:spChg>
        <pc:spChg chg="mod">
          <ac:chgData name="Marina Piria" userId="3df94215-e531-4a94-977b-1e5778dfd275" providerId="ADAL" clId="{5B0DC1BD-9239-4743-9383-35974B7E246F}" dt="2022-11-24T06:10:02.405" v="123" actId="1076"/>
          <ac:spMkLst>
            <pc:docMk/>
            <pc:sldMk cId="1814804800" sldId="260"/>
            <ac:spMk id="163" creationId="{173DF047-FD16-E910-7FDF-A03B5868C4AB}"/>
          </ac:spMkLst>
        </pc:spChg>
        <pc:spChg chg="mod">
          <ac:chgData name="Marina Piria" userId="3df94215-e531-4a94-977b-1e5778dfd275" providerId="ADAL" clId="{5B0DC1BD-9239-4743-9383-35974B7E246F}" dt="2022-11-24T06:10:02.405" v="123" actId="1076"/>
          <ac:spMkLst>
            <pc:docMk/>
            <pc:sldMk cId="1814804800" sldId="260"/>
            <ac:spMk id="164" creationId="{D43E9634-689E-6CA0-1816-13B22690E48B}"/>
          </ac:spMkLst>
        </pc:spChg>
        <pc:spChg chg="mod">
          <ac:chgData name="Marina Piria" userId="3df94215-e531-4a94-977b-1e5778dfd275" providerId="ADAL" clId="{5B0DC1BD-9239-4743-9383-35974B7E246F}" dt="2022-11-24T06:10:02.405" v="123" actId="1076"/>
          <ac:spMkLst>
            <pc:docMk/>
            <pc:sldMk cId="1814804800" sldId="260"/>
            <ac:spMk id="165" creationId="{90AE76FE-3E41-FE32-7B0F-6977B5AF036F}"/>
          </ac:spMkLst>
        </pc:spChg>
        <pc:spChg chg="mod">
          <ac:chgData name="Marina Piria" userId="3df94215-e531-4a94-977b-1e5778dfd275" providerId="ADAL" clId="{5B0DC1BD-9239-4743-9383-35974B7E246F}" dt="2022-11-24T06:10:02.405" v="123" actId="1076"/>
          <ac:spMkLst>
            <pc:docMk/>
            <pc:sldMk cId="1814804800" sldId="260"/>
            <ac:spMk id="166" creationId="{07D83A48-6ECD-5B94-D434-45CFCCA7B54B}"/>
          </ac:spMkLst>
        </pc:spChg>
        <pc:spChg chg="mod">
          <ac:chgData name="Marina Piria" userId="3df94215-e531-4a94-977b-1e5778dfd275" providerId="ADAL" clId="{5B0DC1BD-9239-4743-9383-35974B7E246F}" dt="2022-11-24T06:10:02.405" v="123" actId="1076"/>
          <ac:spMkLst>
            <pc:docMk/>
            <pc:sldMk cId="1814804800" sldId="260"/>
            <ac:spMk id="167" creationId="{57DEFE9B-D584-05E6-76B2-1A4CF5FAF57F}"/>
          </ac:spMkLst>
        </pc:spChg>
        <pc:spChg chg="mod">
          <ac:chgData name="Marina Piria" userId="3df94215-e531-4a94-977b-1e5778dfd275" providerId="ADAL" clId="{5B0DC1BD-9239-4743-9383-35974B7E246F}" dt="2022-11-24T06:10:02.405" v="123" actId="1076"/>
          <ac:spMkLst>
            <pc:docMk/>
            <pc:sldMk cId="1814804800" sldId="260"/>
            <ac:spMk id="168" creationId="{743F2195-B20A-E351-2C10-E2C8BB97420E}"/>
          </ac:spMkLst>
        </pc:spChg>
        <pc:spChg chg="mod">
          <ac:chgData name="Marina Piria" userId="3df94215-e531-4a94-977b-1e5778dfd275" providerId="ADAL" clId="{5B0DC1BD-9239-4743-9383-35974B7E246F}" dt="2022-11-24T06:10:02.405" v="123" actId="1076"/>
          <ac:spMkLst>
            <pc:docMk/>
            <pc:sldMk cId="1814804800" sldId="260"/>
            <ac:spMk id="169" creationId="{7753864D-01D1-E298-B2A1-A5ED391E7EF5}"/>
          </ac:spMkLst>
        </pc:spChg>
        <pc:spChg chg="mod">
          <ac:chgData name="Marina Piria" userId="3df94215-e531-4a94-977b-1e5778dfd275" providerId="ADAL" clId="{5B0DC1BD-9239-4743-9383-35974B7E246F}" dt="2022-11-24T06:10:02.405" v="123" actId="1076"/>
          <ac:spMkLst>
            <pc:docMk/>
            <pc:sldMk cId="1814804800" sldId="260"/>
            <ac:spMk id="170" creationId="{D9359334-C172-2A1F-59DB-19076B009596}"/>
          </ac:spMkLst>
        </pc:spChg>
        <pc:spChg chg="mod">
          <ac:chgData name="Marina Piria" userId="3df94215-e531-4a94-977b-1e5778dfd275" providerId="ADAL" clId="{5B0DC1BD-9239-4743-9383-35974B7E246F}" dt="2022-11-24T06:10:02.405" v="123" actId="1076"/>
          <ac:spMkLst>
            <pc:docMk/>
            <pc:sldMk cId="1814804800" sldId="260"/>
            <ac:spMk id="171" creationId="{E661CE96-1FB7-BEEA-7682-F13CEFBBE5DB}"/>
          </ac:spMkLst>
        </pc:spChg>
        <pc:spChg chg="mod">
          <ac:chgData name="Marina Piria" userId="3df94215-e531-4a94-977b-1e5778dfd275" providerId="ADAL" clId="{5B0DC1BD-9239-4743-9383-35974B7E246F}" dt="2022-11-24T06:10:02.405" v="123" actId="1076"/>
          <ac:spMkLst>
            <pc:docMk/>
            <pc:sldMk cId="1814804800" sldId="260"/>
            <ac:spMk id="172" creationId="{8F2F71E5-BFBF-D76E-BE04-8A041E398CB9}"/>
          </ac:spMkLst>
        </pc:spChg>
        <pc:spChg chg="mod">
          <ac:chgData name="Marina Piria" userId="3df94215-e531-4a94-977b-1e5778dfd275" providerId="ADAL" clId="{5B0DC1BD-9239-4743-9383-35974B7E246F}" dt="2022-11-24T06:10:02.405" v="123" actId="1076"/>
          <ac:spMkLst>
            <pc:docMk/>
            <pc:sldMk cId="1814804800" sldId="260"/>
            <ac:spMk id="173" creationId="{CDFA2CC9-D3A1-32FD-51F6-BD0B5E882ACD}"/>
          </ac:spMkLst>
        </pc:spChg>
        <pc:spChg chg="mod">
          <ac:chgData name="Marina Piria" userId="3df94215-e531-4a94-977b-1e5778dfd275" providerId="ADAL" clId="{5B0DC1BD-9239-4743-9383-35974B7E246F}" dt="2022-11-24T06:10:02.405" v="123" actId="1076"/>
          <ac:spMkLst>
            <pc:docMk/>
            <pc:sldMk cId="1814804800" sldId="260"/>
            <ac:spMk id="174" creationId="{1BD8815F-C4B6-FF51-15A6-222B0CDD8A05}"/>
          </ac:spMkLst>
        </pc:spChg>
        <pc:spChg chg="mod">
          <ac:chgData name="Marina Piria" userId="3df94215-e531-4a94-977b-1e5778dfd275" providerId="ADAL" clId="{5B0DC1BD-9239-4743-9383-35974B7E246F}" dt="2022-11-24T06:10:02.405" v="123" actId="1076"/>
          <ac:spMkLst>
            <pc:docMk/>
            <pc:sldMk cId="1814804800" sldId="260"/>
            <ac:spMk id="175" creationId="{DDE87137-C1C3-981E-7882-8BCA623E42FB}"/>
          </ac:spMkLst>
        </pc:spChg>
        <pc:spChg chg="mod">
          <ac:chgData name="Marina Piria" userId="3df94215-e531-4a94-977b-1e5778dfd275" providerId="ADAL" clId="{5B0DC1BD-9239-4743-9383-35974B7E246F}" dt="2022-11-24T06:10:02.405" v="123" actId="1076"/>
          <ac:spMkLst>
            <pc:docMk/>
            <pc:sldMk cId="1814804800" sldId="260"/>
            <ac:spMk id="176" creationId="{0855563A-0CE4-B823-0CDD-5D2E7C4D4A08}"/>
          </ac:spMkLst>
        </pc:spChg>
        <pc:spChg chg="mod">
          <ac:chgData name="Marina Piria" userId="3df94215-e531-4a94-977b-1e5778dfd275" providerId="ADAL" clId="{5B0DC1BD-9239-4743-9383-35974B7E246F}" dt="2022-11-24T06:10:02.405" v="123" actId="1076"/>
          <ac:spMkLst>
            <pc:docMk/>
            <pc:sldMk cId="1814804800" sldId="260"/>
            <ac:spMk id="177" creationId="{4DD91FF8-72CC-4C4A-9609-688B92601F8A}"/>
          </ac:spMkLst>
        </pc:spChg>
        <pc:spChg chg="mod">
          <ac:chgData name="Marina Piria" userId="3df94215-e531-4a94-977b-1e5778dfd275" providerId="ADAL" clId="{5B0DC1BD-9239-4743-9383-35974B7E246F}" dt="2022-11-24T06:10:02.405" v="123" actId="1076"/>
          <ac:spMkLst>
            <pc:docMk/>
            <pc:sldMk cId="1814804800" sldId="260"/>
            <ac:spMk id="178" creationId="{37960CC5-8916-8D8E-8580-CC2DAE3C185C}"/>
          </ac:spMkLst>
        </pc:spChg>
        <pc:spChg chg="mod">
          <ac:chgData name="Marina Piria" userId="3df94215-e531-4a94-977b-1e5778dfd275" providerId="ADAL" clId="{5B0DC1BD-9239-4743-9383-35974B7E246F}" dt="2022-11-24T06:10:02.405" v="123" actId="1076"/>
          <ac:spMkLst>
            <pc:docMk/>
            <pc:sldMk cId="1814804800" sldId="260"/>
            <ac:spMk id="179" creationId="{0EF677E7-03DF-4239-B6DA-3E01453C1686}"/>
          </ac:spMkLst>
        </pc:spChg>
        <pc:spChg chg="add mod">
          <ac:chgData name="Marina Piria" userId="3df94215-e531-4a94-977b-1e5778dfd275" providerId="ADAL" clId="{5B0DC1BD-9239-4743-9383-35974B7E246F}" dt="2022-11-24T06:20:34.407" v="139" actId="20577"/>
          <ac:spMkLst>
            <pc:docMk/>
            <pc:sldMk cId="1814804800" sldId="260"/>
            <ac:spMk id="181" creationId="{D3359CD7-208B-A2D3-7160-1DCEE4FCBCB7}"/>
          </ac:spMkLst>
        </pc:spChg>
        <pc:grpChg chg="del mod">
          <ac:chgData name="Marina Piria" userId="3df94215-e531-4a94-977b-1e5778dfd275" providerId="ADAL" clId="{5B0DC1BD-9239-4743-9383-35974B7E246F}" dt="2022-11-24T06:12:10.481" v="124" actId="478"/>
          <ac:grpSpMkLst>
            <pc:docMk/>
            <pc:sldMk cId="1814804800" sldId="260"/>
            <ac:grpSpMk id="7" creationId="{F84549F3-D91D-5E32-652E-8ACF24EB852B}"/>
          </ac:grpSpMkLst>
        </pc:grpChg>
        <pc:picChg chg="del mod">
          <ac:chgData name="Marina Piria" userId="3df94215-e531-4a94-977b-1e5778dfd275" providerId="ADAL" clId="{5B0DC1BD-9239-4743-9383-35974B7E246F}" dt="2022-11-24T05:54:32.350" v="51" actId="21"/>
          <ac:picMkLst>
            <pc:docMk/>
            <pc:sldMk cId="1814804800" sldId="260"/>
            <ac:picMk id="6" creationId="{7F69ADB5-7F2B-1CC5-3BD9-FA3F6FB24A9B}"/>
          </ac:picMkLst>
        </pc:picChg>
        <pc:picChg chg="add mod">
          <ac:chgData name="Marina Piria" userId="3df94215-e531-4a94-977b-1e5778dfd275" providerId="ADAL" clId="{5B0DC1BD-9239-4743-9383-35974B7E246F}" dt="2022-11-24T06:13:00.108" v="131" actId="1076"/>
          <ac:picMkLst>
            <pc:docMk/>
            <pc:sldMk cId="1814804800" sldId="260"/>
            <ac:picMk id="183" creationId="{39146916-D008-2370-B505-81C1032619BB}"/>
          </ac:picMkLst>
        </pc:picChg>
      </pc:sldChg>
      <pc:sldChg chg="modSp mod">
        <pc:chgData name="Marina Piria" userId="3df94215-e531-4a94-977b-1e5778dfd275" providerId="ADAL" clId="{5B0DC1BD-9239-4743-9383-35974B7E246F}" dt="2022-11-24T06:46:18.598" v="161" actId="27636"/>
        <pc:sldMkLst>
          <pc:docMk/>
          <pc:sldMk cId="254756920" sldId="266"/>
        </pc:sldMkLst>
        <pc:spChg chg="mod">
          <ac:chgData name="Marina Piria" userId="3df94215-e531-4a94-977b-1e5778dfd275" providerId="ADAL" clId="{5B0DC1BD-9239-4743-9383-35974B7E246F}" dt="2022-11-24T06:46:18.598" v="161" actId="27636"/>
          <ac:spMkLst>
            <pc:docMk/>
            <pc:sldMk cId="254756920" sldId="266"/>
            <ac:spMk id="3" creationId="{894D6F4F-938C-0FD1-5944-8A78679036E6}"/>
          </ac:spMkLst>
        </pc:spChg>
      </pc:sldChg>
      <pc:sldChg chg="addSp delSp modSp mod">
        <pc:chgData name="Marina Piria" userId="3df94215-e531-4a94-977b-1e5778dfd275" providerId="ADAL" clId="{5B0DC1BD-9239-4743-9383-35974B7E246F}" dt="2022-11-24T00:35:13.676" v="6" actId="26606"/>
        <pc:sldMkLst>
          <pc:docMk/>
          <pc:sldMk cId="1099945310" sldId="281"/>
        </pc:sldMkLst>
        <pc:spChg chg="mod">
          <ac:chgData name="Marina Piria" userId="3df94215-e531-4a94-977b-1e5778dfd275" providerId="ADAL" clId="{5B0DC1BD-9239-4743-9383-35974B7E246F}" dt="2022-11-24T00:35:13.676" v="6" actId="26606"/>
          <ac:spMkLst>
            <pc:docMk/>
            <pc:sldMk cId="1099945310" sldId="281"/>
            <ac:spMk id="2" creationId="{C7E81ED1-56FD-3DF6-1F14-BFA202A3573E}"/>
          </ac:spMkLst>
        </pc:spChg>
        <pc:spChg chg="add del mod">
          <ac:chgData name="Marina Piria" userId="3df94215-e531-4a94-977b-1e5778dfd275" providerId="ADAL" clId="{5B0DC1BD-9239-4743-9383-35974B7E246F}" dt="2022-11-24T00:34:53.004" v="3"/>
          <ac:spMkLst>
            <pc:docMk/>
            <pc:sldMk cId="1099945310" sldId="281"/>
            <ac:spMk id="4" creationId="{07B04B3E-DC3E-523C-A926-683378C5E991}"/>
          </ac:spMkLst>
        </pc:spChg>
        <pc:spChg chg="add">
          <ac:chgData name="Marina Piria" userId="3df94215-e531-4a94-977b-1e5778dfd275" providerId="ADAL" clId="{5B0DC1BD-9239-4743-9383-35974B7E246F}" dt="2022-11-24T00:35:13.676" v="6" actId="26606"/>
          <ac:spMkLst>
            <pc:docMk/>
            <pc:sldMk cId="1099945310" sldId="281"/>
            <ac:spMk id="11" creationId="{323BCB5F-B783-B2BB-4266-4ABE8044C862}"/>
          </ac:spMkLst>
        </pc:spChg>
        <pc:spChg chg="add">
          <ac:chgData name="Marina Piria" userId="3df94215-e531-4a94-977b-1e5778dfd275" providerId="ADAL" clId="{5B0DC1BD-9239-4743-9383-35974B7E246F}" dt="2022-11-24T00:35:13.676" v="6" actId="26606"/>
          <ac:spMkLst>
            <pc:docMk/>
            <pc:sldMk cId="1099945310" sldId="281"/>
            <ac:spMk id="14" creationId="{3AFE8227-C443-417B-BA91-520EB1EF4559}"/>
          </ac:spMkLst>
        </pc:spChg>
        <pc:spChg chg="add">
          <ac:chgData name="Marina Piria" userId="3df94215-e531-4a94-977b-1e5778dfd275" providerId="ADAL" clId="{5B0DC1BD-9239-4743-9383-35974B7E246F}" dt="2022-11-24T00:35:13.676" v="6" actId="26606"/>
          <ac:spMkLst>
            <pc:docMk/>
            <pc:sldMk cId="1099945310" sldId="281"/>
            <ac:spMk id="16" creationId="{907741FC-B544-4A6E-B831-6789D042333D}"/>
          </ac:spMkLst>
        </pc:spChg>
        <pc:spChg chg="add">
          <ac:chgData name="Marina Piria" userId="3df94215-e531-4a94-977b-1e5778dfd275" providerId="ADAL" clId="{5B0DC1BD-9239-4743-9383-35974B7E246F}" dt="2022-11-24T00:35:13.676" v="6" actId="26606"/>
          <ac:spMkLst>
            <pc:docMk/>
            <pc:sldMk cId="1099945310" sldId="281"/>
            <ac:spMk id="18" creationId="{3F0BE7ED-7814-4273-B18A-F26CC0380380}"/>
          </ac:spMkLst>
        </pc:spChg>
        <pc:picChg chg="del mod">
          <ac:chgData name="Marina Piria" userId="3df94215-e531-4a94-977b-1e5778dfd275" providerId="ADAL" clId="{5B0DC1BD-9239-4743-9383-35974B7E246F}" dt="2022-11-24T00:34:45.719" v="2" actId="478"/>
          <ac:picMkLst>
            <pc:docMk/>
            <pc:sldMk cId="1099945310" sldId="281"/>
            <ac:picMk id="5" creationId="{D4477AB2-6816-9701-CAC7-FDD06989515A}"/>
          </ac:picMkLst>
        </pc:picChg>
        <pc:picChg chg="add mod">
          <ac:chgData name="Marina Piria" userId="3df94215-e531-4a94-977b-1e5778dfd275" providerId="ADAL" clId="{5B0DC1BD-9239-4743-9383-35974B7E246F}" dt="2022-11-24T00:35:13.676" v="6" actId="26606"/>
          <ac:picMkLst>
            <pc:docMk/>
            <pc:sldMk cId="1099945310" sldId="281"/>
            <ac:picMk id="7" creationId="{EDA75D8D-3D7E-2072-F92C-A3B3F02873D7}"/>
          </ac:picMkLst>
        </pc:picChg>
      </pc:sldChg>
      <pc:sldChg chg="del">
        <pc:chgData name="Marina Piria" userId="3df94215-e531-4a94-977b-1e5778dfd275" providerId="ADAL" clId="{5B0DC1BD-9239-4743-9383-35974B7E246F}" dt="2022-11-24T00:31:52.506" v="0" actId="47"/>
        <pc:sldMkLst>
          <pc:docMk/>
          <pc:sldMk cId="714114142" sldId="284"/>
        </pc:sldMkLst>
      </pc:sldChg>
      <pc:sldChg chg="modSp mod">
        <pc:chgData name="Marina Piria" userId="3df94215-e531-4a94-977b-1e5778dfd275" providerId="ADAL" clId="{5B0DC1BD-9239-4743-9383-35974B7E246F}" dt="2022-11-24T06:38:16.442" v="159" actId="6549"/>
        <pc:sldMkLst>
          <pc:docMk/>
          <pc:sldMk cId="3550550581" sldId="285"/>
        </pc:sldMkLst>
        <pc:spChg chg="mod">
          <ac:chgData name="Marina Piria" userId="3df94215-e531-4a94-977b-1e5778dfd275" providerId="ADAL" clId="{5B0DC1BD-9239-4743-9383-35974B7E246F}" dt="2022-11-24T06:38:16.442" v="159" actId="6549"/>
          <ac:spMkLst>
            <pc:docMk/>
            <pc:sldMk cId="3550550581" sldId="285"/>
            <ac:spMk id="4" creationId="{B699D198-4C78-9E0D-CA27-F2A805B83FAD}"/>
          </ac:spMkLst>
        </pc:spChg>
        <pc:spChg chg="mod">
          <ac:chgData name="Marina Piria" userId="3df94215-e531-4a94-977b-1e5778dfd275" providerId="ADAL" clId="{5B0DC1BD-9239-4743-9383-35974B7E246F}" dt="2022-11-24T06:37:19.374" v="157" actId="27636"/>
          <ac:spMkLst>
            <pc:docMk/>
            <pc:sldMk cId="3550550581" sldId="285"/>
            <ac:spMk id="6" creationId="{51D0BD80-D993-CF9C-8BF7-A2ECEB5F6D40}"/>
          </ac:spMkLst>
        </pc:spChg>
      </pc:sldChg>
      <pc:sldChg chg="addSp delSp modSp new del mod modClrScheme chgLayout">
        <pc:chgData name="Marina Piria" userId="3df94215-e531-4a94-977b-1e5778dfd275" providerId="ADAL" clId="{5B0DC1BD-9239-4743-9383-35974B7E246F}" dt="2022-11-24T06:13:17.673" v="132" actId="47"/>
        <pc:sldMkLst>
          <pc:docMk/>
          <pc:sldMk cId="501707756" sldId="1578"/>
        </pc:sldMkLst>
        <pc:spChg chg="del mod">
          <ac:chgData name="Marina Piria" userId="3df94215-e531-4a94-977b-1e5778dfd275" providerId="ADAL" clId="{5B0DC1BD-9239-4743-9383-35974B7E246F}" dt="2022-11-24T05:55:26.375" v="61" actId="478"/>
          <ac:spMkLst>
            <pc:docMk/>
            <pc:sldMk cId="501707756" sldId="1578"/>
            <ac:spMk id="2" creationId="{A966A032-F425-71D4-E502-5E7E518E9764}"/>
          </ac:spMkLst>
        </pc:spChg>
        <pc:spChg chg="mod ord">
          <ac:chgData name="Marina Piria" userId="3df94215-e531-4a94-977b-1e5778dfd275" providerId="ADAL" clId="{5B0DC1BD-9239-4743-9383-35974B7E246F}" dt="2022-11-24T06:06:46.624" v="116" actId="1076"/>
          <ac:spMkLst>
            <pc:docMk/>
            <pc:sldMk cId="501707756" sldId="1578"/>
            <ac:spMk id="3" creationId="{635150DE-7592-B036-4931-250F8055FBD6}"/>
          </ac:spMkLst>
        </pc:spChg>
        <pc:spChg chg="mod">
          <ac:chgData name="Marina Piria" userId="3df94215-e531-4a94-977b-1e5778dfd275" providerId="ADAL" clId="{5B0DC1BD-9239-4743-9383-35974B7E246F}" dt="2022-11-24T05:56:54.141" v="91" actId="1076"/>
          <ac:spMkLst>
            <pc:docMk/>
            <pc:sldMk cId="501707756" sldId="1578"/>
            <ac:spMk id="5" creationId="{53E66A9A-0A25-0826-1722-A0F8DAD2D817}"/>
          </ac:spMkLst>
        </pc:spChg>
        <pc:spChg chg="mod">
          <ac:chgData name="Marina Piria" userId="3df94215-e531-4a94-977b-1e5778dfd275" providerId="ADAL" clId="{5B0DC1BD-9239-4743-9383-35974B7E246F}" dt="2022-11-24T05:56:54.141" v="91" actId="1076"/>
          <ac:spMkLst>
            <pc:docMk/>
            <pc:sldMk cId="501707756" sldId="1578"/>
            <ac:spMk id="6" creationId="{F18AEB5B-6476-07DC-67F6-A379C27A7AF6}"/>
          </ac:spMkLst>
        </pc:spChg>
        <pc:spChg chg="mod">
          <ac:chgData name="Marina Piria" userId="3df94215-e531-4a94-977b-1e5778dfd275" providerId="ADAL" clId="{5B0DC1BD-9239-4743-9383-35974B7E246F}" dt="2022-11-24T05:56:54.141" v="91" actId="1076"/>
          <ac:spMkLst>
            <pc:docMk/>
            <pc:sldMk cId="501707756" sldId="1578"/>
            <ac:spMk id="7" creationId="{41175B73-0F85-AA36-CBEA-D7E82AC4962C}"/>
          </ac:spMkLst>
        </pc:spChg>
        <pc:spChg chg="mod">
          <ac:chgData name="Marina Piria" userId="3df94215-e531-4a94-977b-1e5778dfd275" providerId="ADAL" clId="{5B0DC1BD-9239-4743-9383-35974B7E246F}" dt="2022-11-24T05:56:54.141" v="91" actId="1076"/>
          <ac:spMkLst>
            <pc:docMk/>
            <pc:sldMk cId="501707756" sldId="1578"/>
            <ac:spMk id="8" creationId="{46BBAC56-CE90-05F7-DD94-3CB4131DCF2B}"/>
          </ac:spMkLst>
        </pc:spChg>
        <pc:spChg chg="mod">
          <ac:chgData name="Marina Piria" userId="3df94215-e531-4a94-977b-1e5778dfd275" providerId="ADAL" clId="{5B0DC1BD-9239-4743-9383-35974B7E246F}" dt="2022-11-24T05:56:54.141" v="91" actId="1076"/>
          <ac:spMkLst>
            <pc:docMk/>
            <pc:sldMk cId="501707756" sldId="1578"/>
            <ac:spMk id="9" creationId="{ACAEF303-7DEE-8664-0CAA-0CC9913B7B33}"/>
          </ac:spMkLst>
        </pc:spChg>
        <pc:spChg chg="mod">
          <ac:chgData name="Marina Piria" userId="3df94215-e531-4a94-977b-1e5778dfd275" providerId="ADAL" clId="{5B0DC1BD-9239-4743-9383-35974B7E246F}" dt="2022-11-24T05:56:54.141" v="91" actId="1076"/>
          <ac:spMkLst>
            <pc:docMk/>
            <pc:sldMk cId="501707756" sldId="1578"/>
            <ac:spMk id="10" creationId="{1FF6B0BF-FA27-41FA-2E0F-4E5F692DBDB6}"/>
          </ac:spMkLst>
        </pc:spChg>
        <pc:spChg chg="mod">
          <ac:chgData name="Marina Piria" userId="3df94215-e531-4a94-977b-1e5778dfd275" providerId="ADAL" clId="{5B0DC1BD-9239-4743-9383-35974B7E246F}" dt="2022-11-24T05:56:54.141" v="91" actId="1076"/>
          <ac:spMkLst>
            <pc:docMk/>
            <pc:sldMk cId="501707756" sldId="1578"/>
            <ac:spMk id="11" creationId="{97336360-B4F2-ECD7-F611-B6A8CF9803E5}"/>
          </ac:spMkLst>
        </pc:spChg>
        <pc:spChg chg="mod">
          <ac:chgData name="Marina Piria" userId="3df94215-e531-4a94-977b-1e5778dfd275" providerId="ADAL" clId="{5B0DC1BD-9239-4743-9383-35974B7E246F}" dt="2022-11-24T05:56:54.141" v="91" actId="1076"/>
          <ac:spMkLst>
            <pc:docMk/>
            <pc:sldMk cId="501707756" sldId="1578"/>
            <ac:spMk id="12" creationId="{C26353F9-6B01-8D60-B163-5C21ABD72B05}"/>
          </ac:spMkLst>
        </pc:spChg>
        <pc:spChg chg="mod">
          <ac:chgData name="Marina Piria" userId="3df94215-e531-4a94-977b-1e5778dfd275" providerId="ADAL" clId="{5B0DC1BD-9239-4743-9383-35974B7E246F}" dt="2022-11-24T05:56:54.141" v="91" actId="1076"/>
          <ac:spMkLst>
            <pc:docMk/>
            <pc:sldMk cId="501707756" sldId="1578"/>
            <ac:spMk id="13" creationId="{7D54DE5B-66BB-B075-730D-D8014CB3AB00}"/>
          </ac:spMkLst>
        </pc:spChg>
        <pc:spChg chg="mod">
          <ac:chgData name="Marina Piria" userId="3df94215-e531-4a94-977b-1e5778dfd275" providerId="ADAL" clId="{5B0DC1BD-9239-4743-9383-35974B7E246F}" dt="2022-11-24T05:56:54.141" v="91" actId="1076"/>
          <ac:spMkLst>
            <pc:docMk/>
            <pc:sldMk cId="501707756" sldId="1578"/>
            <ac:spMk id="14" creationId="{CAC7EEEF-0562-A3B1-3FA5-96B43494A2EB}"/>
          </ac:spMkLst>
        </pc:spChg>
        <pc:spChg chg="mod">
          <ac:chgData name="Marina Piria" userId="3df94215-e531-4a94-977b-1e5778dfd275" providerId="ADAL" clId="{5B0DC1BD-9239-4743-9383-35974B7E246F}" dt="2022-11-24T05:56:54.141" v="91" actId="1076"/>
          <ac:spMkLst>
            <pc:docMk/>
            <pc:sldMk cId="501707756" sldId="1578"/>
            <ac:spMk id="15" creationId="{03E608D8-E456-0C90-82DA-15F3554BF3F5}"/>
          </ac:spMkLst>
        </pc:spChg>
        <pc:spChg chg="mod">
          <ac:chgData name="Marina Piria" userId="3df94215-e531-4a94-977b-1e5778dfd275" providerId="ADAL" clId="{5B0DC1BD-9239-4743-9383-35974B7E246F}" dt="2022-11-24T05:56:54.141" v="91" actId="1076"/>
          <ac:spMkLst>
            <pc:docMk/>
            <pc:sldMk cId="501707756" sldId="1578"/>
            <ac:spMk id="16" creationId="{67A5F977-5F80-FCD8-0E4C-DD61A398C2C0}"/>
          </ac:spMkLst>
        </pc:spChg>
        <pc:spChg chg="mod">
          <ac:chgData name="Marina Piria" userId="3df94215-e531-4a94-977b-1e5778dfd275" providerId="ADAL" clId="{5B0DC1BD-9239-4743-9383-35974B7E246F}" dt="2022-11-24T05:56:54.141" v="91" actId="1076"/>
          <ac:spMkLst>
            <pc:docMk/>
            <pc:sldMk cId="501707756" sldId="1578"/>
            <ac:spMk id="17" creationId="{DFDB6934-9180-12E6-009B-E78C8627B73F}"/>
          </ac:spMkLst>
        </pc:spChg>
        <pc:spChg chg="mod">
          <ac:chgData name="Marina Piria" userId="3df94215-e531-4a94-977b-1e5778dfd275" providerId="ADAL" clId="{5B0DC1BD-9239-4743-9383-35974B7E246F}" dt="2022-11-24T05:56:54.141" v="91" actId="1076"/>
          <ac:spMkLst>
            <pc:docMk/>
            <pc:sldMk cId="501707756" sldId="1578"/>
            <ac:spMk id="18" creationId="{9F1A9F1F-3271-AC2F-BE4E-63C9A15A45A0}"/>
          </ac:spMkLst>
        </pc:spChg>
        <pc:spChg chg="mod">
          <ac:chgData name="Marina Piria" userId="3df94215-e531-4a94-977b-1e5778dfd275" providerId="ADAL" clId="{5B0DC1BD-9239-4743-9383-35974B7E246F}" dt="2022-11-24T05:56:54.141" v="91" actId="1076"/>
          <ac:spMkLst>
            <pc:docMk/>
            <pc:sldMk cId="501707756" sldId="1578"/>
            <ac:spMk id="19" creationId="{469BA971-D36B-2BCA-F1F9-F086856FBEA2}"/>
          </ac:spMkLst>
        </pc:spChg>
        <pc:spChg chg="mod">
          <ac:chgData name="Marina Piria" userId="3df94215-e531-4a94-977b-1e5778dfd275" providerId="ADAL" clId="{5B0DC1BD-9239-4743-9383-35974B7E246F}" dt="2022-11-24T05:56:54.141" v="91" actId="1076"/>
          <ac:spMkLst>
            <pc:docMk/>
            <pc:sldMk cId="501707756" sldId="1578"/>
            <ac:spMk id="20" creationId="{D31ACE6A-DAA0-1A02-78EE-149DA0A628CB}"/>
          </ac:spMkLst>
        </pc:spChg>
        <pc:spChg chg="mod">
          <ac:chgData name="Marina Piria" userId="3df94215-e531-4a94-977b-1e5778dfd275" providerId="ADAL" clId="{5B0DC1BD-9239-4743-9383-35974B7E246F}" dt="2022-11-24T05:56:54.141" v="91" actId="1076"/>
          <ac:spMkLst>
            <pc:docMk/>
            <pc:sldMk cId="501707756" sldId="1578"/>
            <ac:spMk id="21" creationId="{5577B8F0-3729-FC8F-EF11-D62CF57D35FB}"/>
          </ac:spMkLst>
        </pc:spChg>
        <pc:spChg chg="mod">
          <ac:chgData name="Marina Piria" userId="3df94215-e531-4a94-977b-1e5778dfd275" providerId="ADAL" clId="{5B0DC1BD-9239-4743-9383-35974B7E246F}" dt="2022-11-24T05:56:54.141" v="91" actId="1076"/>
          <ac:spMkLst>
            <pc:docMk/>
            <pc:sldMk cId="501707756" sldId="1578"/>
            <ac:spMk id="22" creationId="{4DF8B6A2-2F2D-11E4-C718-25F5B8E4F46D}"/>
          </ac:spMkLst>
        </pc:spChg>
        <pc:spChg chg="mod">
          <ac:chgData name="Marina Piria" userId="3df94215-e531-4a94-977b-1e5778dfd275" providerId="ADAL" clId="{5B0DC1BD-9239-4743-9383-35974B7E246F}" dt="2022-11-24T05:56:54.141" v="91" actId="1076"/>
          <ac:spMkLst>
            <pc:docMk/>
            <pc:sldMk cId="501707756" sldId="1578"/>
            <ac:spMk id="23" creationId="{268D00D6-D018-3BFF-FC34-0B94B448FE2C}"/>
          </ac:spMkLst>
        </pc:spChg>
        <pc:spChg chg="mod">
          <ac:chgData name="Marina Piria" userId="3df94215-e531-4a94-977b-1e5778dfd275" providerId="ADAL" clId="{5B0DC1BD-9239-4743-9383-35974B7E246F}" dt="2022-11-24T05:56:54.141" v="91" actId="1076"/>
          <ac:spMkLst>
            <pc:docMk/>
            <pc:sldMk cId="501707756" sldId="1578"/>
            <ac:spMk id="24" creationId="{C0C744AA-0B2B-EA01-5A5B-636AB89EE063}"/>
          </ac:spMkLst>
        </pc:spChg>
        <pc:spChg chg="mod">
          <ac:chgData name="Marina Piria" userId="3df94215-e531-4a94-977b-1e5778dfd275" providerId="ADAL" clId="{5B0DC1BD-9239-4743-9383-35974B7E246F}" dt="2022-11-24T05:56:54.141" v="91" actId="1076"/>
          <ac:spMkLst>
            <pc:docMk/>
            <pc:sldMk cId="501707756" sldId="1578"/>
            <ac:spMk id="25" creationId="{ED0B1735-E656-13EF-BE2A-83ABAF481245}"/>
          </ac:spMkLst>
        </pc:spChg>
        <pc:spChg chg="mod">
          <ac:chgData name="Marina Piria" userId="3df94215-e531-4a94-977b-1e5778dfd275" providerId="ADAL" clId="{5B0DC1BD-9239-4743-9383-35974B7E246F}" dt="2022-11-24T05:56:54.141" v="91" actId="1076"/>
          <ac:spMkLst>
            <pc:docMk/>
            <pc:sldMk cId="501707756" sldId="1578"/>
            <ac:spMk id="26" creationId="{5E13570F-5BD6-B146-1764-8EBAE27EC3B9}"/>
          </ac:spMkLst>
        </pc:spChg>
        <pc:spChg chg="mod">
          <ac:chgData name="Marina Piria" userId="3df94215-e531-4a94-977b-1e5778dfd275" providerId="ADAL" clId="{5B0DC1BD-9239-4743-9383-35974B7E246F}" dt="2022-11-24T05:56:54.141" v="91" actId="1076"/>
          <ac:spMkLst>
            <pc:docMk/>
            <pc:sldMk cId="501707756" sldId="1578"/>
            <ac:spMk id="27" creationId="{1003BEF2-2703-BD91-CA9E-C19967384671}"/>
          </ac:spMkLst>
        </pc:spChg>
        <pc:spChg chg="mod">
          <ac:chgData name="Marina Piria" userId="3df94215-e531-4a94-977b-1e5778dfd275" providerId="ADAL" clId="{5B0DC1BD-9239-4743-9383-35974B7E246F}" dt="2022-11-24T05:56:54.141" v="91" actId="1076"/>
          <ac:spMkLst>
            <pc:docMk/>
            <pc:sldMk cId="501707756" sldId="1578"/>
            <ac:spMk id="28" creationId="{7013B0E2-0FDA-5278-68A4-72FB38D9C41B}"/>
          </ac:spMkLst>
        </pc:spChg>
        <pc:spChg chg="mod">
          <ac:chgData name="Marina Piria" userId="3df94215-e531-4a94-977b-1e5778dfd275" providerId="ADAL" clId="{5B0DC1BD-9239-4743-9383-35974B7E246F}" dt="2022-11-24T05:56:54.141" v="91" actId="1076"/>
          <ac:spMkLst>
            <pc:docMk/>
            <pc:sldMk cId="501707756" sldId="1578"/>
            <ac:spMk id="29" creationId="{5A5B885C-33DA-93C1-D5A0-769E1974C1D0}"/>
          </ac:spMkLst>
        </pc:spChg>
        <pc:spChg chg="mod">
          <ac:chgData name="Marina Piria" userId="3df94215-e531-4a94-977b-1e5778dfd275" providerId="ADAL" clId="{5B0DC1BD-9239-4743-9383-35974B7E246F}" dt="2022-11-24T05:56:54.141" v="91" actId="1076"/>
          <ac:spMkLst>
            <pc:docMk/>
            <pc:sldMk cId="501707756" sldId="1578"/>
            <ac:spMk id="30" creationId="{4B013AB2-4AB9-F839-3F65-EC6147F7D23E}"/>
          </ac:spMkLst>
        </pc:spChg>
        <pc:spChg chg="mod">
          <ac:chgData name="Marina Piria" userId="3df94215-e531-4a94-977b-1e5778dfd275" providerId="ADAL" clId="{5B0DC1BD-9239-4743-9383-35974B7E246F}" dt="2022-11-24T05:56:54.141" v="91" actId="1076"/>
          <ac:spMkLst>
            <pc:docMk/>
            <pc:sldMk cId="501707756" sldId="1578"/>
            <ac:spMk id="31" creationId="{4873275F-D173-244B-2574-69709A2963B8}"/>
          </ac:spMkLst>
        </pc:spChg>
        <pc:spChg chg="mod">
          <ac:chgData name="Marina Piria" userId="3df94215-e531-4a94-977b-1e5778dfd275" providerId="ADAL" clId="{5B0DC1BD-9239-4743-9383-35974B7E246F}" dt="2022-11-24T05:56:54.141" v="91" actId="1076"/>
          <ac:spMkLst>
            <pc:docMk/>
            <pc:sldMk cId="501707756" sldId="1578"/>
            <ac:spMk id="32" creationId="{2C170B61-3480-89E9-5DE2-1D2EB50E3A44}"/>
          </ac:spMkLst>
        </pc:spChg>
        <pc:spChg chg="mod">
          <ac:chgData name="Marina Piria" userId="3df94215-e531-4a94-977b-1e5778dfd275" providerId="ADAL" clId="{5B0DC1BD-9239-4743-9383-35974B7E246F}" dt="2022-11-24T05:56:54.141" v="91" actId="1076"/>
          <ac:spMkLst>
            <pc:docMk/>
            <pc:sldMk cId="501707756" sldId="1578"/>
            <ac:spMk id="33" creationId="{5D5190F9-B2F6-3FD0-2034-5422BE4CBC2C}"/>
          </ac:spMkLst>
        </pc:spChg>
        <pc:spChg chg="mod">
          <ac:chgData name="Marina Piria" userId="3df94215-e531-4a94-977b-1e5778dfd275" providerId="ADAL" clId="{5B0DC1BD-9239-4743-9383-35974B7E246F}" dt="2022-11-24T05:56:54.141" v="91" actId="1076"/>
          <ac:spMkLst>
            <pc:docMk/>
            <pc:sldMk cId="501707756" sldId="1578"/>
            <ac:spMk id="34" creationId="{16909FB5-3083-70E3-8CE7-0BD7522ED8D1}"/>
          </ac:spMkLst>
        </pc:spChg>
        <pc:spChg chg="mod">
          <ac:chgData name="Marina Piria" userId="3df94215-e531-4a94-977b-1e5778dfd275" providerId="ADAL" clId="{5B0DC1BD-9239-4743-9383-35974B7E246F}" dt="2022-11-24T05:56:54.141" v="91" actId="1076"/>
          <ac:spMkLst>
            <pc:docMk/>
            <pc:sldMk cId="501707756" sldId="1578"/>
            <ac:spMk id="35" creationId="{D862AD43-AE29-44F1-05E9-D119EB1D57F0}"/>
          </ac:spMkLst>
        </pc:spChg>
        <pc:spChg chg="mod">
          <ac:chgData name="Marina Piria" userId="3df94215-e531-4a94-977b-1e5778dfd275" providerId="ADAL" clId="{5B0DC1BD-9239-4743-9383-35974B7E246F}" dt="2022-11-24T05:56:54.141" v="91" actId="1076"/>
          <ac:spMkLst>
            <pc:docMk/>
            <pc:sldMk cId="501707756" sldId="1578"/>
            <ac:spMk id="36" creationId="{8738B5AF-63A3-4A94-1158-075012E902DC}"/>
          </ac:spMkLst>
        </pc:spChg>
        <pc:spChg chg="mod">
          <ac:chgData name="Marina Piria" userId="3df94215-e531-4a94-977b-1e5778dfd275" providerId="ADAL" clId="{5B0DC1BD-9239-4743-9383-35974B7E246F}" dt="2022-11-24T05:56:54.141" v="91" actId="1076"/>
          <ac:spMkLst>
            <pc:docMk/>
            <pc:sldMk cId="501707756" sldId="1578"/>
            <ac:spMk id="37" creationId="{4B4833DF-314E-CD4D-9014-3B25624F12F4}"/>
          </ac:spMkLst>
        </pc:spChg>
        <pc:spChg chg="mod">
          <ac:chgData name="Marina Piria" userId="3df94215-e531-4a94-977b-1e5778dfd275" providerId="ADAL" clId="{5B0DC1BD-9239-4743-9383-35974B7E246F}" dt="2022-11-24T05:56:54.141" v="91" actId="1076"/>
          <ac:spMkLst>
            <pc:docMk/>
            <pc:sldMk cId="501707756" sldId="1578"/>
            <ac:spMk id="38" creationId="{6C7291D1-4B18-B38A-3BAE-31B46B0282D1}"/>
          </ac:spMkLst>
        </pc:spChg>
        <pc:spChg chg="mod">
          <ac:chgData name="Marina Piria" userId="3df94215-e531-4a94-977b-1e5778dfd275" providerId="ADAL" clId="{5B0DC1BD-9239-4743-9383-35974B7E246F}" dt="2022-11-24T05:56:54.141" v="91" actId="1076"/>
          <ac:spMkLst>
            <pc:docMk/>
            <pc:sldMk cId="501707756" sldId="1578"/>
            <ac:spMk id="39" creationId="{F5B39679-D2DE-9956-1F78-59ADA81646F8}"/>
          </ac:spMkLst>
        </pc:spChg>
        <pc:spChg chg="mod">
          <ac:chgData name="Marina Piria" userId="3df94215-e531-4a94-977b-1e5778dfd275" providerId="ADAL" clId="{5B0DC1BD-9239-4743-9383-35974B7E246F}" dt="2022-11-24T05:56:54.141" v="91" actId="1076"/>
          <ac:spMkLst>
            <pc:docMk/>
            <pc:sldMk cId="501707756" sldId="1578"/>
            <ac:spMk id="40" creationId="{5563ABB1-FF25-4391-61AC-4F574C79DE7F}"/>
          </ac:spMkLst>
        </pc:spChg>
        <pc:spChg chg="mod">
          <ac:chgData name="Marina Piria" userId="3df94215-e531-4a94-977b-1e5778dfd275" providerId="ADAL" clId="{5B0DC1BD-9239-4743-9383-35974B7E246F}" dt="2022-11-24T05:56:54.141" v="91" actId="1076"/>
          <ac:spMkLst>
            <pc:docMk/>
            <pc:sldMk cId="501707756" sldId="1578"/>
            <ac:spMk id="41" creationId="{355B9DF3-57E5-E6B4-6439-BECBC367D364}"/>
          </ac:spMkLst>
        </pc:spChg>
        <pc:spChg chg="mod">
          <ac:chgData name="Marina Piria" userId="3df94215-e531-4a94-977b-1e5778dfd275" providerId="ADAL" clId="{5B0DC1BD-9239-4743-9383-35974B7E246F}" dt="2022-11-24T05:56:54.141" v="91" actId="1076"/>
          <ac:spMkLst>
            <pc:docMk/>
            <pc:sldMk cId="501707756" sldId="1578"/>
            <ac:spMk id="42" creationId="{5E43E346-BA1F-6FA9-5F4D-56828A5A7EC5}"/>
          </ac:spMkLst>
        </pc:spChg>
        <pc:spChg chg="mod">
          <ac:chgData name="Marina Piria" userId="3df94215-e531-4a94-977b-1e5778dfd275" providerId="ADAL" clId="{5B0DC1BD-9239-4743-9383-35974B7E246F}" dt="2022-11-24T05:56:54.141" v="91" actId="1076"/>
          <ac:spMkLst>
            <pc:docMk/>
            <pc:sldMk cId="501707756" sldId="1578"/>
            <ac:spMk id="43" creationId="{AB3CD351-7CB4-A7CF-D5D9-7386C1D4D5A7}"/>
          </ac:spMkLst>
        </pc:spChg>
        <pc:spChg chg="mod">
          <ac:chgData name="Marina Piria" userId="3df94215-e531-4a94-977b-1e5778dfd275" providerId="ADAL" clId="{5B0DC1BD-9239-4743-9383-35974B7E246F}" dt="2022-11-24T05:56:54.141" v="91" actId="1076"/>
          <ac:spMkLst>
            <pc:docMk/>
            <pc:sldMk cId="501707756" sldId="1578"/>
            <ac:spMk id="44" creationId="{6B34DF82-86C1-70FC-6AE3-28594263A64C}"/>
          </ac:spMkLst>
        </pc:spChg>
        <pc:spChg chg="mod">
          <ac:chgData name="Marina Piria" userId="3df94215-e531-4a94-977b-1e5778dfd275" providerId="ADAL" clId="{5B0DC1BD-9239-4743-9383-35974B7E246F}" dt="2022-11-24T05:56:54.141" v="91" actId="1076"/>
          <ac:spMkLst>
            <pc:docMk/>
            <pc:sldMk cId="501707756" sldId="1578"/>
            <ac:spMk id="45" creationId="{BD23EADA-6793-BA39-4AB7-4E1760ACF65F}"/>
          </ac:spMkLst>
        </pc:spChg>
        <pc:spChg chg="mod">
          <ac:chgData name="Marina Piria" userId="3df94215-e531-4a94-977b-1e5778dfd275" providerId="ADAL" clId="{5B0DC1BD-9239-4743-9383-35974B7E246F}" dt="2022-11-24T05:56:54.141" v="91" actId="1076"/>
          <ac:spMkLst>
            <pc:docMk/>
            <pc:sldMk cId="501707756" sldId="1578"/>
            <ac:spMk id="46" creationId="{54774EED-9D9A-1AD1-1894-10911B64D724}"/>
          </ac:spMkLst>
        </pc:spChg>
        <pc:spChg chg="mod">
          <ac:chgData name="Marina Piria" userId="3df94215-e531-4a94-977b-1e5778dfd275" providerId="ADAL" clId="{5B0DC1BD-9239-4743-9383-35974B7E246F}" dt="2022-11-24T05:56:54.141" v="91" actId="1076"/>
          <ac:spMkLst>
            <pc:docMk/>
            <pc:sldMk cId="501707756" sldId="1578"/>
            <ac:spMk id="47" creationId="{E928D0F3-AFED-98A7-6D0A-1E0AAF6CFE5D}"/>
          </ac:spMkLst>
        </pc:spChg>
        <pc:spChg chg="mod">
          <ac:chgData name="Marina Piria" userId="3df94215-e531-4a94-977b-1e5778dfd275" providerId="ADAL" clId="{5B0DC1BD-9239-4743-9383-35974B7E246F}" dt="2022-11-24T05:56:54.141" v="91" actId="1076"/>
          <ac:spMkLst>
            <pc:docMk/>
            <pc:sldMk cId="501707756" sldId="1578"/>
            <ac:spMk id="48" creationId="{F6B4B755-A19E-E6A4-3EBF-862780A8D7F6}"/>
          </ac:spMkLst>
        </pc:spChg>
        <pc:spChg chg="mod">
          <ac:chgData name="Marina Piria" userId="3df94215-e531-4a94-977b-1e5778dfd275" providerId="ADAL" clId="{5B0DC1BD-9239-4743-9383-35974B7E246F}" dt="2022-11-24T05:56:54.141" v="91" actId="1076"/>
          <ac:spMkLst>
            <pc:docMk/>
            <pc:sldMk cId="501707756" sldId="1578"/>
            <ac:spMk id="49" creationId="{399FC15B-2916-09E4-FA27-E2A42A60A38E}"/>
          </ac:spMkLst>
        </pc:spChg>
        <pc:spChg chg="mod">
          <ac:chgData name="Marina Piria" userId="3df94215-e531-4a94-977b-1e5778dfd275" providerId="ADAL" clId="{5B0DC1BD-9239-4743-9383-35974B7E246F}" dt="2022-11-24T05:56:54.141" v="91" actId="1076"/>
          <ac:spMkLst>
            <pc:docMk/>
            <pc:sldMk cId="501707756" sldId="1578"/>
            <ac:spMk id="50" creationId="{C025F7AC-E2C7-2921-31D0-C60C98428116}"/>
          </ac:spMkLst>
        </pc:spChg>
        <pc:spChg chg="mod">
          <ac:chgData name="Marina Piria" userId="3df94215-e531-4a94-977b-1e5778dfd275" providerId="ADAL" clId="{5B0DC1BD-9239-4743-9383-35974B7E246F}" dt="2022-11-24T05:56:54.141" v="91" actId="1076"/>
          <ac:spMkLst>
            <pc:docMk/>
            <pc:sldMk cId="501707756" sldId="1578"/>
            <ac:spMk id="51" creationId="{A7009FD4-5B47-8C16-B143-70234FEAA464}"/>
          </ac:spMkLst>
        </pc:spChg>
        <pc:spChg chg="mod">
          <ac:chgData name="Marina Piria" userId="3df94215-e531-4a94-977b-1e5778dfd275" providerId="ADAL" clId="{5B0DC1BD-9239-4743-9383-35974B7E246F}" dt="2022-11-24T05:56:54.141" v="91" actId="1076"/>
          <ac:spMkLst>
            <pc:docMk/>
            <pc:sldMk cId="501707756" sldId="1578"/>
            <ac:spMk id="52" creationId="{315B24BD-751D-1C54-9AE7-7606F9515FA5}"/>
          </ac:spMkLst>
        </pc:spChg>
        <pc:spChg chg="mod">
          <ac:chgData name="Marina Piria" userId="3df94215-e531-4a94-977b-1e5778dfd275" providerId="ADAL" clId="{5B0DC1BD-9239-4743-9383-35974B7E246F}" dt="2022-11-24T05:56:54.141" v="91" actId="1076"/>
          <ac:spMkLst>
            <pc:docMk/>
            <pc:sldMk cId="501707756" sldId="1578"/>
            <ac:spMk id="53" creationId="{D425B7B9-A988-FDD9-AE7F-9B04EFD99702}"/>
          </ac:spMkLst>
        </pc:spChg>
        <pc:spChg chg="mod">
          <ac:chgData name="Marina Piria" userId="3df94215-e531-4a94-977b-1e5778dfd275" providerId="ADAL" clId="{5B0DC1BD-9239-4743-9383-35974B7E246F}" dt="2022-11-24T05:56:54.141" v="91" actId="1076"/>
          <ac:spMkLst>
            <pc:docMk/>
            <pc:sldMk cId="501707756" sldId="1578"/>
            <ac:spMk id="54" creationId="{3FC91A8D-67EF-1DCB-3F7A-98D4FC4C1F6E}"/>
          </ac:spMkLst>
        </pc:spChg>
        <pc:spChg chg="mod">
          <ac:chgData name="Marina Piria" userId="3df94215-e531-4a94-977b-1e5778dfd275" providerId="ADAL" clId="{5B0DC1BD-9239-4743-9383-35974B7E246F}" dt="2022-11-24T05:56:54.141" v="91" actId="1076"/>
          <ac:spMkLst>
            <pc:docMk/>
            <pc:sldMk cId="501707756" sldId="1578"/>
            <ac:spMk id="55" creationId="{3F90CB95-4FF5-9D26-2B09-55B7959DCCF8}"/>
          </ac:spMkLst>
        </pc:spChg>
        <pc:spChg chg="mod">
          <ac:chgData name="Marina Piria" userId="3df94215-e531-4a94-977b-1e5778dfd275" providerId="ADAL" clId="{5B0DC1BD-9239-4743-9383-35974B7E246F}" dt="2022-11-24T05:56:54.141" v="91" actId="1076"/>
          <ac:spMkLst>
            <pc:docMk/>
            <pc:sldMk cId="501707756" sldId="1578"/>
            <ac:spMk id="56" creationId="{D62F6249-1FA7-A98A-3C21-060DB04987CB}"/>
          </ac:spMkLst>
        </pc:spChg>
        <pc:spChg chg="mod">
          <ac:chgData name="Marina Piria" userId="3df94215-e531-4a94-977b-1e5778dfd275" providerId="ADAL" clId="{5B0DC1BD-9239-4743-9383-35974B7E246F}" dt="2022-11-24T05:56:54.141" v="91" actId="1076"/>
          <ac:spMkLst>
            <pc:docMk/>
            <pc:sldMk cId="501707756" sldId="1578"/>
            <ac:spMk id="57" creationId="{210BA186-62AB-712B-4B7F-CF905EFDBE9F}"/>
          </ac:spMkLst>
        </pc:spChg>
        <pc:spChg chg="mod">
          <ac:chgData name="Marina Piria" userId="3df94215-e531-4a94-977b-1e5778dfd275" providerId="ADAL" clId="{5B0DC1BD-9239-4743-9383-35974B7E246F}" dt="2022-11-24T05:56:54.141" v="91" actId="1076"/>
          <ac:spMkLst>
            <pc:docMk/>
            <pc:sldMk cId="501707756" sldId="1578"/>
            <ac:spMk id="58" creationId="{B4936A2C-461D-4DA3-E447-36CFBA81AB39}"/>
          </ac:spMkLst>
        </pc:spChg>
        <pc:spChg chg="mod">
          <ac:chgData name="Marina Piria" userId="3df94215-e531-4a94-977b-1e5778dfd275" providerId="ADAL" clId="{5B0DC1BD-9239-4743-9383-35974B7E246F}" dt="2022-11-24T05:56:54.141" v="91" actId="1076"/>
          <ac:spMkLst>
            <pc:docMk/>
            <pc:sldMk cId="501707756" sldId="1578"/>
            <ac:spMk id="59" creationId="{1E5B5AA1-FF8F-0B67-8EC6-538B8141A142}"/>
          </ac:spMkLst>
        </pc:spChg>
        <pc:spChg chg="mod">
          <ac:chgData name="Marina Piria" userId="3df94215-e531-4a94-977b-1e5778dfd275" providerId="ADAL" clId="{5B0DC1BD-9239-4743-9383-35974B7E246F}" dt="2022-11-24T05:56:54.141" v="91" actId="1076"/>
          <ac:spMkLst>
            <pc:docMk/>
            <pc:sldMk cId="501707756" sldId="1578"/>
            <ac:spMk id="60" creationId="{C491A4D3-45C3-C1B7-3E23-D7151224FC32}"/>
          </ac:spMkLst>
        </pc:spChg>
        <pc:spChg chg="mod">
          <ac:chgData name="Marina Piria" userId="3df94215-e531-4a94-977b-1e5778dfd275" providerId="ADAL" clId="{5B0DC1BD-9239-4743-9383-35974B7E246F}" dt="2022-11-24T05:56:54.141" v="91" actId="1076"/>
          <ac:spMkLst>
            <pc:docMk/>
            <pc:sldMk cId="501707756" sldId="1578"/>
            <ac:spMk id="61" creationId="{6968EDE5-15F7-9BEB-26FC-227346111845}"/>
          </ac:spMkLst>
        </pc:spChg>
        <pc:spChg chg="mod">
          <ac:chgData name="Marina Piria" userId="3df94215-e531-4a94-977b-1e5778dfd275" providerId="ADAL" clId="{5B0DC1BD-9239-4743-9383-35974B7E246F}" dt="2022-11-24T05:56:54.141" v="91" actId="1076"/>
          <ac:spMkLst>
            <pc:docMk/>
            <pc:sldMk cId="501707756" sldId="1578"/>
            <ac:spMk id="62" creationId="{48160648-FE7B-F1BD-C549-070444D3366A}"/>
          </ac:spMkLst>
        </pc:spChg>
        <pc:spChg chg="mod">
          <ac:chgData name="Marina Piria" userId="3df94215-e531-4a94-977b-1e5778dfd275" providerId="ADAL" clId="{5B0DC1BD-9239-4743-9383-35974B7E246F}" dt="2022-11-24T05:56:54.141" v="91" actId="1076"/>
          <ac:spMkLst>
            <pc:docMk/>
            <pc:sldMk cId="501707756" sldId="1578"/>
            <ac:spMk id="63" creationId="{A3D8C50A-8353-BB41-64D8-A03358CF5E66}"/>
          </ac:spMkLst>
        </pc:spChg>
        <pc:spChg chg="mod">
          <ac:chgData name="Marina Piria" userId="3df94215-e531-4a94-977b-1e5778dfd275" providerId="ADAL" clId="{5B0DC1BD-9239-4743-9383-35974B7E246F}" dt="2022-11-24T05:56:54.141" v="91" actId="1076"/>
          <ac:spMkLst>
            <pc:docMk/>
            <pc:sldMk cId="501707756" sldId="1578"/>
            <ac:spMk id="64" creationId="{3E146D25-FCC7-0850-7100-0AB0A46B8263}"/>
          </ac:spMkLst>
        </pc:spChg>
        <pc:spChg chg="mod">
          <ac:chgData name="Marina Piria" userId="3df94215-e531-4a94-977b-1e5778dfd275" providerId="ADAL" clId="{5B0DC1BD-9239-4743-9383-35974B7E246F}" dt="2022-11-24T05:56:54.141" v="91" actId="1076"/>
          <ac:spMkLst>
            <pc:docMk/>
            <pc:sldMk cId="501707756" sldId="1578"/>
            <ac:spMk id="65" creationId="{30ED5B1A-5684-C8AF-8670-A8674E8B5023}"/>
          </ac:spMkLst>
        </pc:spChg>
        <pc:spChg chg="mod">
          <ac:chgData name="Marina Piria" userId="3df94215-e531-4a94-977b-1e5778dfd275" providerId="ADAL" clId="{5B0DC1BD-9239-4743-9383-35974B7E246F}" dt="2022-11-24T05:56:54.141" v="91" actId="1076"/>
          <ac:spMkLst>
            <pc:docMk/>
            <pc:sldMk cId="501707756" sldId="1578"/>
            <ac:spMk id="66" creationId="{94DF4665-8BE9-95AE-D534-9E1543B441C7}"/>
          </ac:spMkLst>
        </pc:spChg>
        <pc:spChg chg="mod">
          <ac:chgData name="Marina Piria" userId="3df94215-e531-4a94-977b-1e5778dfd275" providerId="ADAL" clId="{5B0DC1BD-9239-4743-9383-35974B7E246F}" dt="2022-11-24T05:56:54.141" v="91" actId="1076"/>
          <ac:spMkLst>
            <pc:docMk/>
            <pc:sldMk cId="501707756" sldId="1578"/>
            <ac:spMk id="67" creationId="{C799E467-62D7-A498-926E-933EB226EF86}"/>
          </ac:spMkLst>
        </pc:spChg>
        <pc:spChg chg="mod">
          <ac:chgData name="Marina Piria" userId="3df94215-e531-4a94-977b-1e5778dfd275" providerId="ADAL" clId="{5B0DC1BD-9239-4743-9383-35974B7E246F}" dt="2022-11-24T05:56:54.141" v="91" actId="1076"/>
          <ac:spMkLst>
            <pc:docMk/>
            <pc:sldMk cId="501707756" sldId="1578"/>
            <ac:spMk id="68" creationId="{40558F24-6C9A-FAE8-C402-ED1C80086CD8}"/>
          </ac:spMkLst>
        </pc:spChg>
        <pc:spChg chg="mod">
          <ac:chgData name="Marina Piria" userId="3df94215-e531-4a94-977b-1e5778dfd275" providerId="ADAL" clId="{5B0DC1BD-9239-4743-9383-35974B7E246F}" dt="2022-11-24T05:56:54.141" v="91" actId="1076"/>
          <ac:spMkLst>
            <pc:docMk/>
            <pc:sldMk cId="501707756" sldId="1578"/>
            <ac:spMk id="69" creationId="{64F3E2F3-E8CA-F767-35ED-007A9EBD3FE5}"/>
          </ac:spMkLst>
        </pc:spChg>
        <pc:spChg chg="mod">
          <ac:chgData name="Marina Piria" userId="3df94215-e531-4a94-977b-1e5778dfd275" providerId="ADAL" clId="{5B0DC1BD-9239-4743-9383-35974B7E246F}" dt="2022-11-24T05:56:54.141" v="91" actId="1076"/>
          <ac:spMkLst>
            <pc:docMk/>
            <pc:sldMk cId="501707756" sldId="1578"/>
            <ac:spMk id="70" creationId="{C8BB0073-117F-E4D6-BCDA-AEF812E61778}"/>
          </ac:spMkLst>
        </pc:spChg>
        <pc:spChg chg="mod">
          <ac:chgData name="Marina Piria" userId="3df94215-e531-4a94-977b-1e5778dfd275" providerId="ADAL" clId="{5B0DC1BD-9239-4743-9383-35974B7E246F}" dt="2022-11-24T05:56:54.141" v="91" actId="1076"/>
          <ac:spMkLst>
            <pc:docMk/>
            <pc:sldMk cId="501707756" sldId="1578"/>
            <ac:spMk id="71" creationId="{ED736EEF-8936-FB19-B769-47E6433FB852}"/>
          </ac:spMkLst>
        </pc:spChg>
        <pc:spChg chg="mod">
          <ac:chgData name="Marina Piria" userId="3df94215-e531-4a94-977b-1e5778dfd275" providerId="ADAL" clId="{5B0DC1BD-9239-4743-9383-35974B7E246F}" dt="2022-11-24T05:56:54.141" v="91" actId="1076"/>
          <ac:spMkLst>
            <pc:docMk/>
            <pc:sldMk cId="501707756" sldId="1578"/>
            <ac:spMk id="72" creationId="{C5307F66-3512-5572-46F1-B116210F5EB9}"/>
          </ac:spMkLst>
        </pc:spChg>
        <pc:spChg chg="mod">
          <ac:chgData name="Marina Piria" userId="3df94215-e531-4a94-977b-1e5778dfd275" providerId="ADAL" clId="{5B0DC1BD-9239-4743-9383-35974B7E246F}" dt="2022-11-24T05:56:54.141" v="91" actId="1076"/>
          <ac:spMkLst>
            <pc:docMk/>
            <pc:sldMk cId="501707756" sldId="1578"/>
            <ac:spMk id="73" creationId="{AF857C3E-1CE4-E10D-3D30-C965E7ED9725}"/>
          </ac:spMkLst>
        </pc:spChg>
        <pc:spChg chg="mod">
          <ac:chgData name="Marina Piria" userId="3df94215-e531-4a94-977b-1e5778dfd275" providerId="ADAL" clId="{5B0DC1BD-9239-4743-9383-35974B7E246F}" dt="2022-11-24T05:56:54.141" v="91" actId="1076"/>
          <ac:spMkLst>
            <pc:docMk/>
            <pc:sldMk cId="501707756" sldId="1578"/>
            <ac:spMk id="74" creationId="{51E13DC5-68BA-3809-F78F-46BCF4DF729E}"/>
          </ac:spMkLst>
        </pc:spChg>
        <pc:spChg chg="mod">
          <ac:chgData name="Marina Piria" userId="3df94215-e531-4a94-977b-1e5778dfd275" providerId="ADAL" clId="{5B0DC1BD-9239-4743-9383-35974B7E246F}" dt="2022-11-24T05:56:54.141" v="91" actId="1076"/>
          <ac:spMkLst>
            <pc:docMk/>
            <pc:sldMk cId="501707756" sldId="1578"/>
            <ac:spMk id="75" creationId="{F9200C14-142D-A1D7-2E8D-26E812D5504B}"/>
          </ac:spMkLst>
        </pc:spChg>
        <pc:spChg chg="mod">
          <ac:chgData name="Marina Piria" userId="3df94215-e531-4a94-977b-1e5778dfd275" providerId="ADAL" clId="{5B0DC1BD-9239-4743-9383-35974B7E246F}" dt="2022-11-24T05:56:54.141" v="91" actId="1076"/>
          <ac:spMkLst>
            <pc:docMk/>
            <pc:sldMk cId="501707756" sldId="1578"/>
            <ac:spMk id="76" creationId="{7618B39F-5D3C-1E32-113F-95EA50595B11}"/>
          </ac:spMkLst>
        </pc:spChg>
        <pc:spChg chg="mod">
          <ac:chgData name="Marina Piria" userId="3df94215-e531-4a94-977b-1e5778dfd275" providerId="ADAL" clId="{5B0DC1BD-9239-4743-9383-35974B7E246F}" dt="2022-11-24T05:56:54.141" v="91" actId="1076"/>
          <ac:spMkLst>
            <pc:docMk/>
            <pc:sldMk cId="501707756" sldId="1578"/>
            <ac:spMk id="77" creationId="{45FB105E-A21F-00CE-3834-FC2DA6FFE488}"/>
          </ac:spMkLst>
        </pc:spChg>
        <pc:spChg chg="mod">
          <ac:chgData name="Marina Piria" userId="3df94215-e531-4a94-977b-1e5778dfd275" providerId="ADAL" clId="{5B0DC1BD-9239-4743-9383-35974B7E246F}" dt="2022-11-24T05:56:54.141" v="91" actId="1076"/>
          <ac:spMkLst>
            <pc:docMk/>
            <pc:sldMk cId="501707756" sldId="1578"/>
            <ac:spMk id="78" creationId="{8A73F556-E241-E546-6495-9FC1E7495882}"/>
          </ac:spMkLst>
        </pc:spChg>
        <pc:spChg chg="mod">
          <ac:chgData name="Marina Piria" userId="3df94215-e531-4a94-977b-1e5778dfd275" providerId="ADAL" clId="{5B0DC1BD-9239-4743-9383-35974B7E246F}" dt="2022-11-24T05:56:54.141" v="91" actId="1076"/>
          <ac:spMkLst>
            <pc:docMk/>
            <pc:sldMk cId="501707756" sldId="1578"/>
            <ac:spMk id="79" creationId="{E80E7CAC-3EC9-34B6-F9C6-8ED70ADA2299}"/>
          </ac:spMkLst>
        </pc:spChg>
        <pc:spChg chg="mod">
          <ac:chgData name="Marina Piria" userId="3df94215-e531-4a94-977b-1e5778dfd275" providerId="ADAL" clId="{5B0DC1BD-9239-4743-9383-35974B7E246F}" dt="2022-11-24T05:56:54.141" v="91" actId="1076"/>
          <ac:spMkLst>
            <pc:docMk/>
            <pc:sldMk cId="501707756" sldId="1578"/>
            <ac:spMk id="80" creationId="{9A98DD69-A8C9-A61C-BD14-B25F4F87C497}"/>
          </ac:spMkLst>
        </pc:spChg>
        <pc:spChg chg="mod">
          <ac:chgData name="Marina Piria" userId="3df94215-e531-4a94-977b-1e5778dfd275" providerId="ADAL" clId="{5B0DC1BD-9239-4743-9383-35974B7E246F}" dt="2022-11-24T05:56:54.141" v="91" actId="1076"/>
          <ac:spMkLst>
            <pc:docMk/>
            <pc:sldMk cId="501707756" sldId="1578"/>
            <ac:spMk id="81" creationId="{0F0265D4-2058-D0CC-E4B5-71847504EBF3}"/>
          </ac:spMkLst>
        </pc:spChg>
        <pc:spChg chg="mod">
          <ac:chgData name="Marina Piria" userId="3df94215-e531-4a94-977b-1e5778dfd275" providerId="ADAL" clId="{5B0DC1BD-9239-4743-9383-35974B7E246F}" dt="2022-11-24T05:56:54.141" v="91" actId="1076"/>
          <ac:spMkLst>
            <pc:docMk/>
            <pc:sldMk cId="501707756" sldId="1578"/>
            <ac:spMk id="82" creationId="{934B6935-ECB8-2AF0-0149-6F8B827202D5}"/>
          </ac:spMkLst>
        </pc:spChg>
        <pc:spChg chg="mod">
          <ac:chgData name="Marina Piria" userId="3df94215-e531-4a94-977b-1e5778dfd275" providerId="ADAL" clId="{5B0DC1BD-9239-4743-9383-35974B7E246F}" dt="2022-11-24T05:56:54.141" v="91" actId="1076"/>
          <ac:spMkLst>
            <pc:docMk/>
            <pc:sldMk cId="501707756" sldId="1578"/>
            <ac:spMk id="83" creationId="{0151F48E-21A4-8B03-F826-C6C12FE3356F}"/>
          </ac:spMkLst>
        </pc:spChg>
        <pc:spChg chg="mod">
          <ac:chgData name="Marina Piria" userId="3df94215-e531-4a94-977b-1e5778dfd275" providerId="ADAL" clId="{5B0DC1BD-9239-4743-9383-35974B7E246F}" dt="2022-11-24T05:56:54.141" v="91" actId="1076"/>
          <ac:spMkLst>
            <pc:docMk/>
            <pc:sldMk cId="501707756" sldId="1578"/>
            <ac:spMk id="84" creationId="{770BC342-192E-FC64-906E-84B2CD2A3A01}"/>
          </ac:spMkLst>
        </pc:spChg>
        <pc:spChg chg="mod">
          <ac:chgData name="Marina Piria" userId="3df94215-e531-4a94-977b-1e5778dfd275" providerId="ADAL" clId="{5B0DC1BD-9239-4743-9383-35974B7E246F}" dt="2022-11-24T05:56:54.141" v="91" actId="1076"/>
          <ac:spMkLst>
            <pc:docMk/>
            <pc:sldMk cId="501707756" sldId="1578"/>
            <ac:spMk id="85" creationId="{71928773-13E4-1E9A-A77A-E892505F17D2}"/>
          </ac:spMkLst>
        </pc:spChg>
        <pc:spChg chg="mod">
          <ac:chgData name="Marina Piria" userId="3df94215-e531-4a94-977b-1e5778dfd275" providerId="ADAL" clId="{5B0DC1BD-9239-4743-9383-35974B7E246F}" dt="2022-11-24T05:56:54.141" v="91" actId="1076"/>
          <ac:spMkLst>
            <pc:docMk/>
            <pc:sldMk cId="501707756" sldId="1578"/>
            <ac:spMk id="86" creationId="{72508AC3-C7BD-4EA1-C827-5EECDBC15F7E}"/>
          </ac:spMkLst>
        </pc:spChg>
        <pc:spChg chg="mod">
          <ac:chgData name="Marina Piria" userId="3df94215-e531-4a94-977b-1e5778dfd275" providerId="ADAL" clId="{5B0DC1BD-9239-4743-9383-35974B7E246F}" dt="2022-11-24T05:56:54.141" v="91" actId="1076"/>
          <ac:spMkLst>
            <pc:docMk/>
            <pc:sldMk cId="501707756" sldId="1578"/>
            <ac:spMk id="87" creationId="{3B5DEEEC-BFC2-FC4E-6F95-5AB6ACC39061}"/>
          </ac:spMkLst>
        </pc:spChg>
        <pc:spChg chg="mod">
          <ac:chgData name="Marina Piria" userId="3df94215-e531-4a94-977b-1e5778dfd275" providerId="ADAL" clId="{5B0DC1BD-9239-4743-9383-35974B7E246F}" dt="2022-11-24T05:56:54.141" v="91" actId="1076"/>
          <ac:spMkLst>
            <pc:docMk/>
            <pc:sldMk cId="501707756" sldId="1578"/>
            <ac:spMk id="88" creationId="{01B804E4-6E11-2620-88D5-2B7A15FAECA1}"/>
          </ac:spMkLst>
        </pc:spChg>
        <pc:spChg chg="mod">
          <ac:chgData name="Marina Piria" userId="3df94215-e531-4a94-977b-1e5778dfd275" providerId="ADAL" clId="{5B0DC1BD-9239-4743-9383-35974B7E246F}" dt="2022-11-24T05:56:54.141" v="91" actId="1076"/>
          <ac:spMkLst>
            <pc:docMk/>
            <pc:sldMk cId="501707756" sldId="1578"/>
            <ac:spMk id="89" creationId="{BEC4AD69-6D30-36B5-2DD8-8455D406962C}"/>
          </ac:spMkLst>
        </pc:spChg>
        <pc:spChg chg="mod">
          <ac:chgData name="Marina Piria" userId="3df94215-e531-4a94-977b-1e5778dfd275" providerId="ADAL" clId="{5B0DC1BD-9239-4743-9383-35974B7E246F}" dt="2022-11-24T05:56:54.141" v="91" actId="1076"/>
          <ac:spMkLst>
            <pc:docMk/>
            <pc:sldMk cId="501707756" sldId="1578"/>
            <ac:spMk id="90" creationId="{D97C30A9-DD27-87AE-EE47-DCC7FDA52C51}"/>
          </ac:spMkLst>
        </pc:spChg>
        <pc:spChg chg="mod">
          <ac:chgData name="Marina Piria" userId="3df94215-e531-4a94-977b-1e5778dfd275" providerId="ADAL" clId="{5B0DC1BD-9239-4743-9383-35974B7E246F}" dt="2022-11-24T05:56:54.141" v="91" actId="1076"/>
          <ac:spMkLst>
            <pc:docMk/>
            <pc:sldMk cId="501707756" sldId="1578"/>
            <ac:spMk id="91" creationId="{20DDC40E-8CD5-7347-3061-7E93DBF51C61}"/>
          </ac:spMkLst>
        </pc:spChg>
        <pc:spChg chg="mod">
          <ac:chgData name="Marina Piria" userId="3df94215-e531-4a94-977b-1e5778dfd275" providerId="ADAL" clId="{5B0DC1BD-9239-4743-9383-35974B7E246F}" dt="2022-11-24T05:56:54.141" v="91" actId="1076"/>
          <ac:spMkLst>
            <pc:docMk/>
            <pc:sldMk cId="501707756" sldId="1578"/>
            <ac:spMk id="92" creationId="{42A5E10D-663A-F7CA-A09C-DE0CEE273C2C}"/>
          </ac:spMkLst>
        </pc:spChg>
        <pc:spChg chg="mod">
          <ac:chgData name="Marina Piria" userId="3df94215-e531-4a94-977b-1e5778dfd275" providerId="ADAL" clId="{5B0DC1BD-9239-4743-9383-35974B7E246F}" dt="2022-11-24T05:56:54.141" v="91" actId="1076"/>
          <ac:spMkLst>
            <pc:docMk/>
            <pc:sldMk cId="501707756" sldId="1578"/>
            <ac:spMk id="93" creationId="{36697FAF-926F-2BC1-127E-E8B67DCAF2FD}"/>
          </ac:spMkLst>
        </pc:spChg>
        <pc:spChg chg="mod">
          <ac:chgData name="Marina Piria" userId="3df94215-e531-4a94-977b-1e5778dfd275" providerId="ADAL" clId="{5B0DC1BD-9239-4743-9383-35974B7E246F}" dt="2022-11-24T05:56:54.141" v="91" actId="1076"/>
          <ac:spMkLst>
            <pc:docMk/>
            <pc:sldMk cId="501707756" sldId="1578"/>
            <ac:spMk id="94" creationId="{1589776B-FC7D-B52B-6D4A-CA24F36C1C96}"/>
          </ac:spMkLst>
        </pc:spChg>
        <pc:spChg chg="mod">
          <ac:chgData name="Marina Piria" userId="3df94215-e531-4a94-977b-1e5778dfd275" providerId="ADAL" clId="{5B0DC1BD-9239-4743-9383-35974B7E246F}" dt="2022-11-24T05:56:54.141" v="91" actId="1076"/>
          <ac:spMkLst>
            <pc:docMk/>
            <pc:sldMk cId="501707756" sldId="1578"/>
            <ac:spMk id="95" creationId="{68BFD7D5-C934-8E8C-7A2A-C3E588E98832}"/>
          </ac:spMkLst>
        </pc:spChg>
        <pc:spChg chg="mod">
          <ac:chgData name="Marina Piria" userId="3df94215-e531-4a94-977b-1e5778dfd275" providerId="ADAL" clId="{5B0DC1BD-9239-4743-9383-35974B7E246F}" dt="2022-11-24T05:56:54.141" v="91" actId="1076"/>
          <ac:spMkLst>
            <pc:docMk/>
            <pc:sldMk cId="501707756" sldId="1578"/>
            <ac:spMk id="96" creationId="{6D1E575A-96B5-A31E-F162-AAF2559E142B}"/>
          </ac:spMkLst>
        </pc:spChg>
        <pc:spChg chg="mod">
          <ac:chgData name="Marina Piria" userId="3df94215-e531-4a94-977b-1e5778dfd275" providerId="ADAL" clId="{5B0DC1BD-9239-4743-9383-35974B7E246F}" dt="2022-11-24T05:56:54.141" v="91" actId="1076"/>
          <ac:spMkLst>
            <pc:docMk/>
            <pc:sldMk cId="501707756" sldId="1578"/>
            <ac:spMk id="97" creationId="{96218A48-98D4-0EDA-462B-0D65A7FD4CB6}"/>
          </ac:spMkLst>
        </pc:spChg>
        <pc:spChg chg="mod">
          <ac:chgData name="Marina Piria" userId="3df94215-e531-4a94-977b-1e5778dfd275" providerId="ADAL" clId="{5B0DC1BD-9239-4743-9383-35974B7E246F}" dt="2022-11-24T05:56:54.141" v="91" actId="1076"/>
          <ac:spMkLst>
            <pc:docMk/>
            <pc:sldMk cId="501707756" sldId="1578"/>
            <ac:spMk id="98" creationId="{9EE42DE9-3862-DBB9-F90D-FAEDD4D482C1}"/>
          </ac:spMkLst>
        </pc:spChg>
        <pc:spChg chg="mod">
          <ac:chgData name="Marina Piria" userId="3df94215-e531-4a94-977b-1e5778dfd275" providerId="ADAL" clId="{5B0DC1BD-9239-4743-9383-35974B7E246F}" dt="2022-11-24T05:56:54.141" v="91" actId="1076"/>
          <ac:spMkLst>
            <pc:docMk/>
            <pc:sldMk cId="501707756" sldId="1578"/>
            <ac:spMk id="99" creationId="{1004284A-FE5C-9D94-98C0-1017D22BFA0A}"/>
          </ac:spMkLst>
        </pc:spChg>
        <pc:spChg chg="mod">
          <ac:chgData name="Marina Piria" userId="3df94215-e531-4a94-977b-1e5778dfd275" providerId="ADAL" clId="{5B0DC1BD-9239-4743-9383-35974B7E246F}" dt="2022-11-24T05:56:54.141" v="91" actId="1076"/>
          <ac:spMkLst>
            <pc:docMk/>
            <pc:sldMk cId="501707756" sldId="1578"/>
            <ac:spMk id="100" creationId="{9A0A778C-D495-A19C-F34C-35091570EE44}"/>
          </ac:spMkLst>
        </pc:spChg>
        <pc:spChg chg="mod">
          <ac:chgData name="Marina Piria" userId="3df94215-e531-4a94-977b-1e5778dfd275" providerId="ADAL" clId="{5B0DC1BD-9239-4743-9383-35974B7E246F}" dt="2022-11-24T05:56:54.141" v="91" actId="1076"/>
          <ac:spMkLst>
            <pc:docMk/>
            <pc:sldMk cId="501707756" sldId="1578"/>
            <ac:spMk id="101" creationId="{BC8FFAB7-0462-DFFF-D2A9-536D950B4DA0}"/>
          </ac:spMkLst>
        </pc:spChg>
        <pc:spChg chg="mod">
          <ac:chgData name="Marina Piria" userId="3df94215-e531-4a94-977b-1e5778dfd275" providerId="ADAL" clId="{5B0DC1BD-9239-4743-9383-35974B7E246F}" dt="2022-11-24T05:56:54.141" v="91" actId="1076"/>
          <ac:spMkLst>
            <pc:docMk/>
            <pc:sldMk cId="501707756" sldId="1578"/>
            <ac:spMk id="102" creationId="{2F772665-B121-2680-EAA4-41E91374DF3F}"/>
          </ac:spMkLst>
        </pc:spChg>
        <pc:spChg chg="mod">
          <ac:chgData name="Marina Piria" userId="3df94215-e531-4a94-977b-1e5778dfd275" providerId="ADAL" clId="{5B0DC1BD-9239-4743-9383-35974B7E246F}" dt="2022-11-24T05:56:54.141" v="91" actId="1076"/>
          <ac:spMkLst>
            <pc:docMk/>
            <pc:sldMk cId="501707756" sldId="1578"/>
            <ac:spMk id="103" creationId="{BF952528-FA79-6F37-BCE5-85BEC2020110}"/>
          </ac:spMkLst>
        </pc:spChg>
        <pc:spChg chg="mod">
          <ac:chgData name="Marina Piria" userId="3df94215-e531-4a94-977b-1e5778dfd275" providerId="ADAL" clId="{5B0DC1BD-9239-4743-9383-35974B7E246F}" dt="2022-11-24T05:56:54.141" v="91" actId="1076"/>
          <ac:spMkLst>
            <pc:docMk/>
            <pc:sldMk cId="501707756" sldId="1578"/>
            <ac:spMk id="104" creationId="{BBB5F631-B3B1-E955-6A4B-C7B6280691D9}"/>
          </ac:spMkLst>
        </pc:spChg>
        <pc:spChg chg="mod">
          <ac:chgData name="Marina Piria" userId="3df94215-e531-4a94-977b-1e5778dfd275" providerId="ADAL" clId="{5B0DC1BD-9239-4743-9383-35974B7E246F}" dt="2022-11-24T05:56:54.141" v="91" actId="1076"/>
          <ac:spMkLst>
            <pc:docMk/>
            <pc:sldMk cId="501707756" sldId="1578"/>
            <ac:spMk id="105" creationId="{06146060-DCB3-EE9C-1F1A-74BF7478F810}"/>
          </ac:spMkLst>
        </pc:spChg>
        <pc:spChg chg="mod">
          <ac:chgData name="Marina Piria" userId="3df94215-e531-4a94-977b-1e5778dfd275" providerId="ADAL" clId="{5B0DC1BD-9239-4743-9383-35974B7E246F}" dt="2022-11-24T05:56:54.141" v="91" actId="1076"/>
          <ac:spMkLst>
            <pc:docMk/>
            <pc:sldMk cId="501707756" sldId="1578"/>
            <ac:spMk id="106" creationId="{B3EDE32E-8DC1-BD70-54EC-90A2E478852E}"/>
          </ac:spMkLst>
        </pc:spChg>
        <pc:spChg chg="mod">
          <ac:chgData name="Marina Piria" userId="3df94215-e531-4a94-977b-1e5778dfd275" providerId="ADAL" clId="{5B0DC1BD-9239-4743-9383-35974B7E246F}" dt="2022-11-24T05:56:54.141" v="91" actId="1076"/>
          <ac:spMkLst>
            <pc:docMk/>
            <pc:sldMk cId="501707756" sldId="1578"/>
            <ac:spMk id="107" creationId="{72842CF2-35B4-D43D-3A24-1F0BBEBE9AC2}"/>
          </ac:spMkLst>
        </pc:spChg>
        <pc:spChg chg="mod">
          <ac:chgData name="Marina Piria" userId="3df94215-e531-4a94-977b-1e5778dfd275" providerId="ADAL" clId="{5B0DC1BD-9239-4743-9383-35974B7E246F}" dt="2022-11-24T05:56:54.141" v="91" actId="1076"/>
          <ac:spMkLst>
            <pc:docMk/>
            <pc:sldMk cId="501707756" sldId="1578"/>
            <ac:spMk id="108" creationId="{B16269B4-6615-BB4E-C70F-43AD746C3961}"/>
          </ac:spMkLst>
        </pc:spChg>
        <pc:spChg chg="mod">
          <ac:chgData name="Marina Piria" userId="3df94215-e531-4a94-977b-1e5778dfd275" providerId="ADAL" clId="{5B0DC1BD-9239-4743-9383-35974B7E246F}" dt="2022-11-24T05:56:54.141" v="91" actId="1076"/>
          <ac:spMkLst>
            <pc:docMk/>
            <pc:sldMk cId="501707756" sldId="1578"/>
            <ac:spMk id="109" creationId="{5F415EF7-D354-16D8-49CA-324DBB96C065}"/>
          </ac:spMkLst>
        </pc:spChg>
        <pc:spChg chg="mod">
          <ac:chgData name="Marina Piria" userId="3df94215-e531-4a94-977b-1e5778dfd275" providerId="ADAL" clId="{5B0DC1BD-9239-4743-9383-35974B7E246F}" dt="2022-11-24T05:56:54.141" v="91" actId="1076"/>
          <ac:spMkLst>
            <pc:docMk/>
            <pc:sldMk cId="501707756" sldId="1578"/>
            <ac:spMk id="110" creationId="{2586CB83-CFEF-06F0-2A2A-93345CE32A9C}"/>
          </ac:spMkLst>
        </pc:spChg>
        <pc:spChg chg="mod">
          <ac:chgData name="Marina Piria" userId="3df94215-e531-4a94-977b-1e5778dfd275" providerId="ADAL" clId="{5B0DC1BD-9239-4743-9383-35974B7E246F}" dt="2022-11-24T05:56:54.141" v="91" actId="1076"/>
          <ac:spMkLst>
            <pc:docMk/>
            <pc:sldMk cId="501707756" sldId="1578"/>
            <ac:spMk id="111" creationId="{8761ED0D-8EDF-A0B3-965D-879E96A71E8B}"/>
          </ac:spMkLst>
        </pc:spChg>
        <pc:spChg chg="mod">
          <ac:chgData name="Marina Piria" userId="3df94215-e531-4a94-977b-1e5778dfd275" providerId="ADAL" clId="{5B0DC1BD-9239-4743-9383-35974B7E246F}" dt="2022-11-24T05:56:54.141" v="91" actId="1076"/>
          <ac:spMkLst>
            <pc:docMk/>
            <pc:sldMk cId="501707756" sldId="1578"/>
            <ac:spMk id="112" creationId="{D8C37513-9125-762F-826C-AD9867F23423}"/>
          </ac:spMkLst>
        </pc:spChg>
        <pc:spChg chg="mod">
          <ac:chgData name="Marina Piria" userId="3df94215-e531-4a94-977b-1e5778dfd275" providerId="ADAL" clId="{5B0DC1BD-9239-4743-9383-35974B7E246F}" dt="2022-11-24T05:56:54.141" v="91" actId="1076"/>
          <ac:spMkLst>
            <pc:docMk/>
            <pc:sldMk cId="501707756" sldId="1578"/>
            <ac:spMk id="113" creationId="{C050E959-427D-2A65-524C-2F9F3FF68A73}"/>
          </ac:spMkLst>
        </pc:spChg>
        <pc:spChg chg="mod">
          <ac:chgData name="Marina Piria" userId="3df94215-e531-4a94-977b-1e5778dfd275" providerId="ADAL" clId="{5B0DC1BD-9239-4743-9383-35974B7E246F}" dt="2022-11-24T05:56:54.141" v="91" actId="1076"/>
          <ac:spMkLst>
            <pc:docMk/>
            <pc:sldMk cId="501707756" sldId="1578"/>
            <ac:spMk id="114" creationId="{5FDF29C1-EC48-F1AD-1262-66CFB087295B}"/>
          </ac:spMkLst>
        </pc:spChg>
        <pc:spChg chg="mod">
          <ac:chgData name="Marina Piria" userId="3df94215-e531-4a94-977b-1e5778dfd275" providerId="ADAL" clId="{5B0DC1BD-9239-4743-9383-35974B7E246F}" dt="2022-11-24T05:56:54.141" v="91" actId="1076"/>
          <ac:spMkLst>
            <pc:docMk/>
            <pc:sldMk cId="501707756" sldId="1578"/>
            <ac:spMk id="115" creationId="{5EE43981-4936-9915-B55E-C9947701A90A}"/>
          </ac:spMkLst>
        </pc:spChg>
        <pc:spChg chg="mod">
          <ac:chgData name="Marina Piria" userId="3df94215-e531-4a94-977b-1e5778dfd275" providerId="ADAL" clId="{5B0DC1BD-9239-4743-9383-35974B7E246F}" dt="2022-11-24T05:56:54.141" v="91" actId="1076"/>
          <ac:spMkLst>
            <pc:docMk/>
            <pc:sldMk cId="501707756" sldId="1578"/>
            <ac:spMk id="116" creationId="{583AD766-B67C-C90D-8824-49236F2F355D}"/>
          </ac:spMkLst>
        </pc:spChg>
        <pc:spChg chg="mod">
          <ac:chgData name="Marina Piria" userId="3df94215-e531-4a94-977b-1e5778dfd275" providerId="ADAL" clId="{5B0DC1BD-9239-4743-9383-35974B7E246F}" dt="2022-11-24T05:56:54.141" v="91" actId="1076"/>
          <ac:spMkLst>
            <pc:docMk/>
            <pc:sldMk cId="501707756" sldId="1578"/>
            <ac:spMk id="117" creationId="{C80CF37A-0999-1E6B-4E30-B6F7F09B5ECF}"/>
          </ac:spMkLst>
        </pc:spChg>
        <pc:spChg chg="mod">
          <ac:chgData name="Marina Piria" userId="3df94215-e531-4a94-977b-1e5778dfd275" providerId="ADAL" clId="{5B0DC1BD-9239-4743-9383-35974B7E246F}" dt="2022-11-24T05:56:54.141" v="91" actId="1076"/>
          <ac:spMkLst>
            <pc:docMk/>
            <pc:sldMk cId="501707756" sldId="1578"/>
            <ac:spMk id="118" creationId="{3FF4565C-D773-907C-5BC0-E87B27AB9FFA}"/>
          </ac:spMkLst>
        </pc:spChg>
        <pc:spChg chg="mod">
          <ac:chgData name="Marina Piria" userId="3df94215-e531-4a94-977b-1e5778dfd275" providerId="ADAL" clId="{5B0DC1BD-9239-4743-9383-35974B7E246F}" dt="2022-11-24T05:56:54.141" v="91" actId="1076"/>
          <ac:spMkLst>
            <pc:docMk/>
            <pc:sldMk cId="501707756" sldId="1578"/>
            <ac:spMk id="119" creationId="{0C540967-1F92-4CB2-F806-A18862771F7F}"/>
          </ac:spMkLst>
        </pc:spChg>
        <pc:spChg chg="mod">
          <ac:chgData name="Marina Piria" userId="3df94215-e531-4a94-977b-1e5778dfd275" providerId="ADAL" clId="{5B0DC1BD-9239-4743-9383-35974B7E246F}" dt="2022-11-24T05:56:54.141" v="91" actId="1076"/>
          <ac:spMkLst>
            <pc:docMk/>
            <pc:sldMk cId="501707756" sldId="1578"/>
            <ac:spMk id="120" creationId="{683216D4-30A3-6E7C-5C7E-B1E4BB45E69A}"/>
          </ac:spMkLst>
        </pc:spChg>
        <pc:spChg chg="mod">
          <ac:chgData name="Marina Piria" userId="3df94215-e531-4a94-977b-1e5778dfd275" providerId="ADAL" clId="{5B0DC1BD-9239-4743-9383-35974B7E246F}" dt="2022-11-24T05:56:54.141" v="91" actId="1076"/>
          <ac:spMkLst>
            <pc:docMk/>
            <pc:sldMk cId="501707756" sldId="1578"/>
            <ac:spMk id="121" creationId="{9D6A2351-6C30-F099-C313-9D1EC7684AF4}"/>
          </ac:spMkLst>
        </pc:spChg>
        <pc:spChg chg="mod">
          <ac:chgData name="Marina Piria" userId="3df94215-e531-4a94-977b-1e5778dfd275" providerId="ADAL" clId="{5B0DC1BD-9239-4743-9383-35974B7E246F}" dt="2022-11-24T05:56:54.141" v="91" actId="1076"/>
          <ac:spMkLst>
            <pc:docMk/>
            <pc:sldMk cId="501707756" sldId="1578"/>
            <ac:spMk id="122" creationId="{885D613C-D0C8-01E6-AC9B-EBD15CE208B3}"/>
          </ac:spMkLst>
        </pc:spChg>
        <pc:spChg chg="mod">
          <ac:chgData name="Marina Piria" userId="3df94215-e531-4a94-977b-1e5778dfd275" providerId="ADAL" clId="{5B0DC1BD-9239-4743-9383-35974B7E246F}" dt="2022-11-24T05:56:54.141" v="91" actId="1076"/>
          <ac:spMkLst>
            <pc:docMk/>
            <pc:sldMk cId="501707756" sldId="1578"/>
            <ac:spMk id="123" creationId="{47A6EB2A-A2A2-5610-98FC-01697B39BD6C}"/>
          </ac:spMkLst>
        </pc:spChg>
        <pc:spChg chg="mod">
          <ac:chgData name="Marina Piria" userId="3df94215-e531-4a94-977b-1e5778dfd275" providerId="ADAL" clId="{5B0DC1BD-9239-4743-9383-35974B7E246F}" dt="2022-11-24T05:56:54.141" v="91" actId="1076"/>
          <ac:spMkLst>
            <pc:docMk/>
            <pc:sldMk cId="501707756" sldId="1578"/>
            <ac:spMk id="124" creationId="{E61488E5-1E87-301C-5D76-3E294D408E4C}"/>
          </ac:spMkLst>
        </pc:spChg>
        <pc:spChg chg="mod">
          <ac:chgData name="Marina Piria" userId="3df94215-e531-4a94-977b-1e5778dfd275" providerId="ADAL" clId="{5B0DC1BD-9239-4743-9383-35974B7E246F}" dt="2022-11-24T05:56:54.141" v="91" actId="1076"/>
          <ac:spMkLst>
            <pc:docMk/>
            <pc:sldMk cId="501707756" sldId="1578"/>
            <ac:spMk id="125" creationId="{57F1F67B-1A5A-1FCD-B1CD-206743AB29B8}"/>
          </ac:spMkLst>
        </pc:spChg>
        <pc:spChg chg="mod">
          <ac:chgData name="Marina Piria" userId="3df94215-e531-4a94-977b-1e5778dfd275" providerId="ADAL" clId="{5B0DC1BD-9239-4743-9383-35974B7E246F}" dt="2022-11-24T05:56:54.141" v="91" actId="1076"/>
          <ac:spMkLst>
            <pc:docMk/>
            <pc:sldMk cId="501707756" sldId="1578"/>
            <ac:spMk id="126" creationId="{CAE2102A-3F84-283F-3099-E28DEFB5BC24}"/>
          </ac:spMkLst>
        </pc:spChg>
        <pc:spChg chg="mod">
          <ac:chgData name="Marina Piria" userId="3df94215-e531-4a94-977b-1e5778dfd275" providerId="ADAL" clId="{5B0DC1BD-9239-4743-9383-35974B7E246F}" dt="2022-11-24T05:56:54.141" v="91" actId="1076"/>
          <ac:spMkLst>
            <pc:docMk/>
            <pc:sldMk cId="501707756" sldId="1578"/>
            <ac:spMk id="127" creationId="{7DECDE84-7E2B-D1EE-23DD-23155D7B57C3}"/>
          </ac:spMkLst>
        </pc:spChg>
        <pc:spChg chg="mod">
          <ac:chgData name="Marina Piria" userId="3df94215-e531-4a94-977b-1e5778dfd275" providerId="ADAL" clId="{5B0DC1BD-9239-4743-9383-35974B7E246F}" dt="2022-11-24T05:56:54.141" v="91" actId="1076"/>
          <ac:spMkLst>
            <pc:docMk/>
            <pc:sldMk cId="501707756" sldId="1578"/>
            <ac:spMk id="128" creationId="{8B9701D7-3E27-4FEA-E9E5-B9B7CD6E404C}"/>
          </ac:spMkLst>
        </pc:spChg>
        <pc:spChg chg="mod">
          <ac:chgData name="Marina Piria" userId="3df94215-e531-4a94-977b-1e5778dfd275" providerId="ADAL" clId="{5B0DC1BD-9239-4743-9383-35974B7E246F}" dt="2022-11-24T05:56:54.141" v="91" actId="1076"/>
          <ac:spMkLst>
            <pc:docMk/>
            <pc:sldMk cId="501707756" sldId="1578"/>
            <ac:spMk id="129" creationId="{AD745CC2-603E-7D2E-CE07-1E27F8F7139F}"/>
          </ac:spMkLst>
        </pc:spChg>
        <pc:spChg chg="mod">
          <ac:chgData name="Marina Piria" userId="3df94215-e531-4a94-977b-1e5778dfd275" providerId="ADAL" clId="{5B0DC1BD-9239-4743-9383-35974B7E246F}" dt="2022-11-24T05:56:54.141" v="91" actId="1076"/>
          <ac:spMkLst>
            <pc:docMk/>
            <pc:sldMk cId="501707756" sldId="1578"/>
            <ac:spMk id="130" creationId="{F84C053A-510D-9310-13D6-9D6561C57234}"/>
          </ac:spMkLst>
        </pc:spChg>
        <pc:spChg chg="mod">
          <ac:chgData name="Marina Piria" userId="3df94215-e531-4a94-977b-1e5778dfd275" providerId="ADAL" clId="{5B0DC1BD-9239-4743-9383-35974B7E246F}" dt="2022-11-24T05:56:54.141" v="91" actId="1076"/>
          <ac:spMkLst>
            <pc:docMk/>
            <pc:sldMk cId="501707756" sldId="1578"/>
            <ac:spMk id="131" creationId="{2873E326-7B59-078F-6395-DB7DF02792D5}"/>
          </ac:spMkLst>
        </pc:spChg>
        <pc:spChg chg="mod">
          <ac:chgData name="Marina Piria" userId="3df94215-e531-4a94-977b-1e5778dfd275" providerId="ADAL" clId="{5B0DC1BD-9239-4743-9383-35974B7E246F}" dt="2022-11-24T05:56:54.141" v="91" actId="1076"/>
          <ac:spMkLst>
            <pc:docMk/>
            <pc:sldMk cId="501707756" sldId="1578"/>
            <ac:spMk id="132" creationId="{ED853254-5F5E-88DE-82CC-58E6EC15E10D}"/>
          </ac:spMkLst>
        </pc:spChg>
        <pc:spChg chg="mod">
          <ac:chgData name="Marina Piria" userId="3df94215-e531-4a94-977b-1e5778dfd275" providerId="ADAL" clId="{5B0DC1BD-9239-4743-9383-35974B7E246F}" dt="2022-11-24T05:56:54.141" v="91" actId="1076"/>
          <ac:spMkLst>
            <pc:docMk/>
            <pc:sldMk cId="501707756" sldId="1578"/>
            <ac:spMk id="133" creationId="{99746603-50E4-CED0-A184-4744291B288E}"/>
          </ac:spMkLst>
        </pc:spChg>
        <pc:spChg chg="mod">
          <ac:chgData name="Marina Piria" userId="3df94215-e531-4a94-977b-1e5778dfd275" providerId="ADAL" clId="{5B0DC1BD-9239-4743-9383-35974B7E246F}" dt="2022-11-24T05:56:54.141" v="91" actId="1076"/>
          <ac:spMkLst>
            <pc:docMk/>
            <pc:sldMk cId="501707756" sldId="1578"/>
            <ac:spMk id="134" creationId="{524A4207-B430-09EE-D29F-C5DE1720E16C}"/>
          </ac:spMkLst>
        </pc:spChg>
        <pc:spChg chg="mod">
          <ac:chgData name="Marina Piria" userId="3df94215-e531-4a94-977b-1e5778dfd275" providerId="ADAL" clId="{5B0DC1BD-9239-4743-9383-35974B7E246F}" dt="2022-11-24T05:56:54.141" v="91" actId="1076"/>
          <ac:spMkLst>
            <pc:docMk/>
            <pc:sldMk cId="501707756" sldId="1578"/>
            <ac:spMk id="135" creationId="{324255DD-F976-76B9-8D4C-8729DE3C0164}"/>
          </ac:spMkLst>
        </pc:spChg>
        <pc:spChg chg="mod">
          <ac:chgData name="Marina Piria" userId="3df94215-e531-4a94-977b-1e5778dfd275" providerId="ADAL" clId="{5B0DC1BD-9239-4743-9383-35974B7E246F}" dt="2022-11-24T05:56:54.141" v="91" actId="1076"/>
          <ac:spMkLst>
            <pc:docMk/>
            <pc:sldMk cId="501707756" sldId="1578"/>
            <ac:spMk id="136" creationId="{73ECC53B-68F7-AC87-FA8E-01D6A16F7464}"/>
          </ac:spMkLst>
        </pc:spChg>
        <pc:spChg chg="mod">
          <ac:chgData name="Marina Piria" userId="3df94215-e531-4a94-977b-1e5778dfd275" providerId="ADAL" clId="{5B0DC1BD-9239-4743-9383-35974B7E246F}" dt="2022-11-24T05:56:54.141" v="91" actId="1076"/>
          <ac:spMkLst>
            <pc:docMk/>
            <pc:sldMk cId="501707756" sldId="1578"/>
            <ac:spMk id="137" creationId="{DA09D52F-5322-07A7-8E57-7D92E295D67D}"/>
          </ac:spMkLst>
        </pc:spChg>
        <pc:spChg chg="mod">
          <ac:chgData name="Marina Piria" userId="3df94215-e531-4a94-977b-1e5778dfd275" providerId="ADAL" clId="{5B0DC1BD-9239-4743-9383-35974B7E246F}" dt="2022-11-24T05:56:54.141" v="91" actId="1076"/>
          <ac:spMkLst>
            <pc:docMk/>
            <pc:sldMk cId="501707756" sldId="1578"/>
            <ac:spMk id="138" creationId="{24361FEA-9FBB-FD19-1C9B-442780B0ADDD}"/>
          </ac:spMkLst>
        </pc:spChg>
        <pc:spChg chg="mod">
          <ac:chgData name="Marina Piria" userId="3df94215-e531-4a94-977b-1e5778dfd275" providerId="ADAL" clId="{5B0DC1BD-9239-4743-9383-35974B7E246F}" dt="2022-11-24T05:56:54.141" v="91" actId="1076"/>
          <ac:spMkLst>
            <pc:docMk/>
            <pc:sldMk cId="501707756" sldId="1578"/>
            <ac:spMk id="139" creationId="{7DDB3A98-4CB0-EADF-021C-D1BDBE4C4929}"/>
          </ac:spMkLst>
        </pc:spChg>
        <pc:spChg chg="mod">
          <ac:chgData name="Marina Piria" userId="3df94215-e531-4a94-977b-1e5778dfd275" providerId="ADAL" clId="{5B0DC1BD-9239-4743-9383-35974B7E246F}" dt="2022-11-24T05:56:54.141" v="91" actId="1076"/>
          <ac:spMkLst>
            <pc:docMk/>
            <pc:sldMk cId="501707756" sldId="1578"/>
            <ac:spMk id="140" creationId="{801F5A1F-952A-0E07-9264-4ACE517051B0}"/>
          </ac:spMkLst>
        </pc:spChg>
        <pc:spChg chg="mod">
          <ac:chgData name="Marina Piria" userId="3df94215-e531-4a94-977b-1e5778dfd275" providerId="ADAL" clId="{5B0DC1BD-9239-4743-9383-35974B7E246F}" dt="2022-11-24T05:56:54.141" v="91" actId="1076"/>
          <ac:spMkLst>
            <pc:docMk/>
            <pc:sldMk cId="501707756" sldId="1578"/>
            <ac:spMk id="141" creationId="{FAF4E592-0E57-C23E-215D-5376B9A06346}"/>
          </ac:spMkLst>
        </pc:spChg>
        <pc:spChg chg="mod">
          <ac:chgData name="Marina Piria" userId="3df94215-e531-4a94-977b-1e5778dfd275" providerId="ADAL" clId="{5B0DC1BD-9239-4743-9383-35974B7E246F}" dt="2022-11-24T05:56:54.141" v="91" actId="1076"/>
          <ac:spMkLst>
            <pc:docMk/>
            <pc:sldMk cId="501707756" sldId="1578"/>
            <ac:spMk id="142" creationId="{66448292-A3E4-5D72-B392-F535341657CE}"/>
          </ac:spMkLst>
        </pc:spChg>
        <pc:spChg chg="mod">
          <ac:chgData name="Marina Piria" userId="3df94215-e531-4a94-977b-1e5778dfd275" providerId="ADAL" clId="{5B0DC1BD-9239-4743-9383-35974B7E246F}" dt="2022-11-24T05:56:54.141" v="91" actId="1076"/>
          <ac:spMkLst>
            <pc:docMk/>
            <pc:sldMk cId="501707756" sldId="1578"/>
            <ac:spMk id="143" creationId="{832DFC5E-7D8E-2486-1ABC-54E30A1C486E}"/>
          </ac:spMkLst>
        </pc:spChg>
        <pc:spChg chg="mod">
          <ac:chgData name="Marina Piria" userId="3df94215-e531-4a94-977b-1e5778dfd275" providerId="ADAL" clId="{5B0DC1BD-9239-4743-9383-35974B7E246F}" dt="2022-11-24T05:56:54.141" v="91" actId="1076"/>
          <ac:spMkLst>
            <pc:docMk/>
            <pc:sldMk cId="501707756" sldId="1578"/>
            <ac:spMk id="144" creationId="{00801DD0-4AC0-8456-E00A-B9257A74C3FE}"/>
          </ac:spMkLst>
        </pc:spChg>
        <pc:spChg chg="mod">
          <ac:chgData name="Marina Piria" userId="3df94215-e531-4a94-977b-1e5778dfd275" providerId="ADAL" clId="{5B0DC1BD-9239-4743-9383-35974B7E246F}" dt="2022-11-24T05:56:54.141" v="91" actId="1076"/>
          <ac:spMkLst>
            <pc:docMk/>
            <pc:sldMk cId="501707756" sldId="1578"/>
            <ac:spMk id="145" creationId="{479FEFD3-535D-6912-E3F3-655DBCF4EAD9}"/>
          </ac:spMkLst>
        </pc:spChg>
        <pc:spChg chg="mod">
          <ac:chgData name="Marina Piria" userId="3df94215-e531-4a94-977b-1e5778dfd275" providerId="ADAL" clId="{5B0DC1BD-9239-4743-9383-35974B7E246F}" dt="2022-11-24T05:56:54.141" v="91" actId="1076"/>
          <ac:spMkLst>
            <pc:docMk/>
            <pc:sldMk cId="501707756" sldId="1578"/>
            <ac:spMk id="146" creationId="{041E799D-A945-2E89-E334-E95C6E84A8B8}"/>
          </ac:spMkLst>
        </pc:spChg>
        <pc:spChg chg="mod">
          <ac:chgData name="Marina Piria" userId="3df94215-e531-4a94-977b-1e5778dfd275" providerId="ADAL" clId="{5B0DC1BD-9239-4743-9383-35974B7E246F}" dt="2022-11-24T05:56:54.141" v="91" actId="1076"/>
          <ac:spMkLst>
            <pc:docMk/>
            <pc:sldMk cId="501707756" sldId="1578"/>
            <ac:spMk id="147" creationId="{34325421-0CB7-610A-D2DC-B983D3A0B3CD}"/>
          </ac:spMkLst>
        </pc:spChg>
        <pc:spChg chg="mod">
          <ac:chgData name="Marina Piria" userId="3df94215-e531-4a94-977b-1e5778dfd275" providerId="ADAL" clId="{5B0DC1BD-9239-4743-9383-35974B7E246F}" dt="2022-11-24T05:56:54.141" v="91" actId="1076"/>
          <ac:spMkLst>
            <pc:docMk/>
            <pc:sldMk cId="501707756" sldId="1578"/>
            <ac:spMk id="148" creationId="{1308D2D7-877E-501F-56FF-DBAC5374A95B}"/>
          </ac:spMkLst>
        </pc:spChg>
        <pc:spChg chg="mod">
          <ac:chgData name="Marina Piria" userId="3df94215-e531-4a94-977b-1e5778dfd275" providerId="ADAL" clId="{5B0DC1BD-9239-4743-9383-35974B7E246F}" dt="2022-11-24T05:56:54.141" v="91" actId="1076"/>
          <ac:spMkLst>
            <pc:docMk/>
            <pc:sldMk cId="501707756" sldId="1578"/>
            <ac:spMk id="149" creationId="{35F09C66-4D6C-EC4C-AA34-ABDC829C10C5}"/>
          </ac:spMkLst>
        </pc:spChg>
        <pc:spChg chg="mod">
          <ac:chgData name="Marina Piria" userId="3df94215-e531-4a94-977b-1e5778dfd275" providerId="ADAL" clId="{5B0DC1BD-9239-4743-9383-35974B7E246F}" dt="2022-11-24T05:56:54.141" v="91" actId="1076"/>
          <ac:spMkLst>
            <pc:docMk/>
            <pc:sldMk cId="501707756" sldId="1578"/>
            <ac:spMk id="150" creationId="{134335E2-D8AA-7DF6-F73F-3824983F2F49}"/>
          </ac:spMkLst>
        </pc:spChg>
        <pc:spChg chg="mod">
          <ac:chgData name="Marina Piria" userId="3df94215-e531-4a94-977b-1e5778dfd275" providerId="ADAL" clId="{5B0DC1BD-9239-4743-9383-35974B7E246F}" dt="2022-11-24T05:56:54.141" v="91" actId="1076"/>
          <ac:spMkLst>
            <pc:docMk/>
            <pc:sldMk cId="501707756" sldId="1578"/>
            <ac:spMk id="151" creationId="{430C8D8C-F997-2BC8-28E8-5FE304962D88}"/>
          </ac:spMkLst>
        </pc:spChg>
        <pc:spChg chg="mod">
          <ac:chgData name="Marina Piria" userId="3df94215-e531-4a94-977b-1e5778dfd275" providerId="ADAL" clId="{5B0DC1BD-9239-4743-9383-35974B7E246F}" dt="2022-11-24T05:56:54.141" v="91" actId="1076"/>
          <ac:spMkLst>
            <pc:docMk/>
            <pc:sldMk cId="501707756" sldId="1578"/>
            <ac:spMk id="152" creationId="{58151A32-2BCF-0861-D2AD-868C5BD31F38}"/>
          </ac:spMkLst>
        </pc:spChg>
        <pc:spChg chg="mod">
          <ac:chgData name="Marina Piria" userId="3df94215-e531-4a94-977b-1e5778dfd275" providerId="ADAL" clId="{5B0DC1BD-9239-4743-9383-35974B7E246F}" dt="2022-11-24T05:56:54.141" v="91" actId="1076"/>
          <ac:spMkLst>
            <pc:docMk/>
            <pc:sldMk cId="501707756" sldId="1578"/>
            <ac:spMk id="153" creationId="{52C26E47-7C9B-DBBA-B079-2ECB1C02C861}"/>
          </ac:spMkLst>
        </pc:spChg>
        <pc:spChg chg="mod">
          <ac:chgData name="Marina Piria" userId="3df94215-e531-4a94-977b-1e5778dfd275" providerId="ADAL" clId="{5B0DC1BD-9239-4743-9383-35974B7E246F}" dt="2022-11-24T05:56:54.141" v="91" actId="1076"/>
          <ac:spMkLst>
            <pc:docMk/>
            <pc:sldMk cId="501707756" sldId="1578"/>
            <ac:spMk id="154" creationId="{83F70329-B278-0974-AB52-3CFB3AA3D7A8}"/>
          </ac:spMkLst>
        </pc:spChg>
        <pc:spChg chg="mod">
          <ac:chgData name="Marina Piria" userId="3df94215-e531-4a94-977b-1e5778dfd275" providerId="ADAL" clId="{5B0DC1BD-9239-4743-9383-35974B7E246F}" dt="2022-11-24T05:56:54.141" v="91" actId="1076"/>
          <ac:spMkLst>
            <pc:docMk/>
            <pc:sldMk cId="501707756" sldId="1578"/>
            <ac:spMk id="155" creationId="{631056A7-A8B8-5775-ABCF-A9305D5397E7}"/>
          </ac:spMkLst>
        </pc:spChg>
        <pc:spChg chg="mod">
          <ac:chgData name="Marina Piria" userId="3df94215-e531-4a94-977b-1e5778dfd275" providerId="ADAL" clId="{5B0DC1BD-9239-4743-9383-35974B7E246F}" dt="2022-11-24T05:56:54.141" v="91" actId="1076"/>
          <ac:spMkLst>
            <pc:docMk/>
            <pc:sldMk cId="501707756" sldId="1578"/>
            <ac:spMk id="156" creationId="{0F7F7DC4-4C19-E169-D8A1-0C385ADDC9B0}"/>
          </ac:spMkLst>
        </pc:spChg>
        <pc:spChg chg="mod">
          <ac:chgData name="Marina Piria" userId="3df94215-e531-4a94-977b-1e5778dfd275" providerId="ADAL" clId="{5B0DC1BD-9239-4743-9383-35974B7E246F}" dt="2022-11-24T05:56:54.141" v="91" actId="1076"/>
          <ac:spMkLst>
            <pc:docMk/>
            <pc:sldMk cId="501707756" sldId="1578"/>
            <ac:spMk id="157" creationId="{CEFD5FF1-8389-28E9-DDFA-EA9DA54893A6}"/>
          </ac:spMkLst>
        </pc:spChg>
        <pc:spChg chg="mod">
          <ac:chgData name="Marina Piria" userId="3df94215-e531-4a94-977b-1e5778dfd275" providerId="ADAL" clId="{5B0DC1BD-9239-4743-9383-35974B7E246F}" dt="2022-11-24T05:56:54.141" v="91" actId="1076"/>
          <ac:spMkLst>
            <pc:docMk/>
            <pc:sldMk cId="501707756" sldId="1578"/>
            <ac:spMk id="158" creationId="{2DFF2215-2DD3-539D-F129-82E129D6E4A2}"/>
          </ac:spMkLst>
        </pc:spChg>
        <pc:spChg chg="mod">
          <ac:chgData name="Marina Piria" userId="3df94215-e531-4a94-977b-1e5778dfd275" providerId="ADAL" clId="{5B0DC1BD-9239-4743-9383-35974B7E246F}" dt="2022-11-24T05:56:54.141" v="91" actId="1076"/>
          <ac:spMkLst>
            <pc:docMk/>
            <pc:sldMk cId="501707756" sldId="1578"/>
            <ac:spMk id="159" creationId="{2EA9BE65-2284-9974-71B1-8836E935E031}"/>
          </ac:spMkLst>
        </pc:spChg>
        <pc:spChg chg="mod">
          <ac:chgData name="Marina Piria" userId="3df94215-e531-4a94-977b-1e5778dfd275" providerId="ADAL" clId="{5B0DC1BD-9239-4743-9383-35974B7E246F}" dt="2022-11-24T05:56:54.141" v="91" actId="1076"/>
          <ac:spMkLst>
            <pc:docMk/>
            <pc:sldMk cId="501707756" sldId="1578"/>
            <ac:spMk id="160" creationId="{27EBCE27-0587-31FF-2F76-CB7289877EAB}"/>
          </ac:spMkLst>
        </pc:spChg>
        <pc:spChg chg="mod">
          <ac:chgData name="Marina Piria" userId="3df94215-e531-4a94-977b-1e5778dfd275" providerId="ADAL" clId="{5B0DC1BD-9239-4743-9383-35974B7E246F}" dt="2022-11-24T05:56:54.141" v="91" actId="1076"/>
          <ac:spMkLst>
            <pc:docMk/>
            <pc:sldMk cId="501707756" sldId="1578"/>
            <ac:spMk id="161" creationId="{271FCECE-29C2-FD67-A75A-F54AE197BD8B}"/>
          </ac:spMkLst>
        </pc:spChg>
        <pc:spChg chg="mod">
          <ac:chgData name="Marina Piria" userId="3df94215-e531-4a94-977b-1e5778dfd275" providerId="ADAL" clId="{5B0DC1BD-9239-4743-9383-35974B7E246F}" dt="2022-11-24T05:56:54.141" v="91" actId="1076"/>
          <ac:spMkLst>
            <pc:docMk/>
            <pc:sldMk cId="501707756" sldId="1578"/>
            <ac:spMk id="162" creationId="{71AFE1CA-87C5-4952-96BA-95D3BAB2CA21}"/>
          </ac:spMkLst>
        </pc:spChg>
        <pc:spChg chg="mod">
          <ac:chgData name="Marina Piria" userId="3df94215-e531-4a94-977b-1e5778dfd275" providerId="ADAL" clId="{5B0DC1BD-9239-4743-9383-35974B7E246F}" dt="2022-11-24T05:56:54.141" v="91" actId="1076"/>
          <ac:spMkLst>
            <pc:docMk/>
            <pc:sldMk cId="501707756" sldId="1578"/>
            <ac:spMk id="163" creationId="{F62740C5-90B1-C066-E119-8A3226653D77}"/>
          </ac:spMkLst>
        </pc:spChg>
        <pc:spChg chg="mod">
          <ac:chgData name="Marina Piria" userId="3df94215-e531-4a94-977b-1e5778dfd275" providerId="ADAL" clId="{5B0DC1BD-9239-4743-9383-35974B7E246F}" dt="2022-11-24T05:56:54.141" v="91" actId="1076"/>
          <ac:spMkLst>
            <pc:docMk/>
            <pc:sldMk cId="501707756" sldId="1578"/>
            <ac:spMk id="164" creationId="{29BBA04A-7339-1C7E-08C6-1AC5541435D1}"/>
          </ac:spMkLst>
        </pc:spChg>
        <pc:spChg chg="mod">
          <ac:chgData name="Marina Piria" userId="3df94215-e531-4a94-977b-1e5778dfd275" providerId="ADAL" clId="{5B0DC1BD-9239-4743-9383-35974B7E246F}" dt="2022-11-24T05:56:54.141" v="91" actId="1076"/>
          <ac:spMkLst>
            <pc:docMk/>
            <pc:sldMk cId="501707756" sldId="1578"/>
            <ac:spMk id="165" creationId="{D5333888-8F4A-BCBD-0078-B78F349615CD}"/>
          </ac:spMkLst>
        </pc:spChg>
        <pc:spChg chg="mod">
          <ac:chgData name="Marina Piria" userId="3df94215-e531-4a94-977b-1e5778dfd275" providerId="ADAL" clId="{5B0DC1BD-9239-4743-9383-35974B7E246F}" dt="2022-11-24T05:56:54.141" v="91" actId="1076"/>
          <ac:spMkLst>
            <pc:docMk/>
            <pc:sldMk cId="501707756" sldId="1578"/>
            <ac:spMk id="166" creationId="{5EE7DCE0-CB84-CAD4-C525-62246F29F658}"/>
          </ac:spMkLst>
        </pc:spChg>
        <pc:spChg chg="mod">
          <ac:chgData name="Marina Piria" userId="3df94215-e531-4a94-977b-1e5778dfd275" providerId="ADAL" clId="{5B0DC1BD-9239-4743-9383-35974B7E246F}" dt="2022-11-24T05:56:54.141" v="91" actId="1076"/>
          <ac:spMkLst>
            <pc:docMk/>
            <pc:sldMk cId="501707756" sldId="1578"/>
            <ac:spMk id="167" creationId="{902B03DA-35AD-E09A-B30E-A22A252BD06E}"/>
          </ac:spMkLst>
        </pc:spChg>
        <pc:spChg chg="mod">
          <ac:chgData name="Marina Piria" userId="3df94215-e531-4a94-977b-1e5778dfd275" providerId="ADAL" clId="{5B0DC1BD-9239-4743-9383-35974B7E246F}" dt="2022-11-24T05:56:54.141" v="91" actId="1076"/>
          <ac:spMkLst>
            <pc:docMk/>
            <pc:sldMk cId="501707756" sldId="1578"/>
            <ac:spMk id="168" creationId="{5811CDED-EC6E-7736-E463-CC658E3C7B56}"/>
          </ac:spMkLst>
        </pc:spChg>
        <pc:spChg chg="mod">
          <ac:chgData name="Marina Piria" userId="3df94215-e531-4a94-977b-1e5778dfd275" providerId="ADAL" clId="{5B0DC1BD-9239-4743-9383-35974B7E246F}" dt="2022-11-24T05:56:54.141" v="91" actId="1076"/>
          <ac:spMkLst>
            <pc:docMk/>
            <pc:sldMk cId="501707756" sldId="1578"/>
            <ac:spMk id="169" creationId="{D53F1678-D7DB-83F3-34F4-8D782C0CCBEF}"/>
          </ac:spMkLst>
        </pc:spChg>
        <pc:spChg chg="mod">
          <ac:chgData name="Marina Piria" userId="3df94215-e531-4a94-977b-1e5778dfd275" providerId="ADAL" clId="{5B0DC1BD-9239-4743-9383-35974B7E246F}" dt="2022-11-24T05:56:54.141" v="91" actId="1076"/>
          <ac:spMkLst>
            <pc:docMk/>
            <pc:sldMk cId="501707756" sldId="1578"/>
            <ac:spMk id="170" creationId="{54FCA295-99C7-9E9C-5099-B62A4C9BDD85}"/>
          </ac:spMkLst>
        </pc:spChg>
        <pc:spChg chg="mod">
          <ac:chgData name="Marina Piria" userId="3df94215-e531-4a94-977b-1e5778dfd275" providerId="ADAL" clId="{5B0DC1BD-9239-4743-9383-35974B7E246F}" dt="2022-11-24T05:56:54.141" v="91" actId="1076"/>
          <ac:spMkLst>
            <pc:docMk/>
            <pc:sldMk cId="501707756" sldId="1578"/>
            <ac:spMk id="171" creationId="{1AC6A07F-BDA7-B802-D994-AAD96AC13342}"/>
          </ac:spMkLst>
        </pc:spChg>
        <pc:spChg chg="mod">
          <ac:chgData name="Marina Piria" userId="3df94215-e531-4a94-977b-1e5778dfd275" providerId="ADAL" clId="{5B0DC1BD-9239-4743-9383-35974B7E246F}" dt="2022-11-24T05:56:54.141" v="91" actId="1076"/>
          <ac:spMkLst>
            <pc:docMk/>
            <pc:sldMk cId="501707756" sldId="1578"/>
            <ac:spMk id="172" creationId="{B33E2681-30DE-93F1-84E0-A05444C30E75}"/>
          </ac:spMkLst>
        </pc:spChg>
        <pc:spChg chg="mod">
          <ac:chgData name="Marina Piria" userId="3df94215-e531-4a94-977b-1e5778dfd275" providerId="ADAL" clId="{5B0DC1BD-9239-4743-9383-35974B7E246F}" dt="2022-11-24T05:56:54.141" v="91" actId="1076"/>
          <ac:spMkLst>
            <pc:docMk/>
            <pc:sldMk cId="501707756" sldId="1578"/>
            <ac:spMk id="173" creationId="{3A97A52A-F9E0-F6B8-D748-7A2CA3A1C282}"/>
          </ac:spMkLst>
        </pc:spChg>
        <pc:spChg chg="mod">
          <ac:chgData name="Marina Piria" userId="3df94215-e531-4a94-977b-1e5778dfd275" providerId="ADAL" clId="{5B0DC1BD-9239-4743-9383-35974B7E246F}" dt="2022-11-24T05:56:54.141" v="91" actId="1076"/>
          <ac:spMkLst>
            <pc:docMk/>
            <pc:sldMk cId="501707756" sldId="1578"/>
            <ac:spMk id="174" creationId="{62ACDD28-4DA0-9409-C802-C0A5FAE86A78}"/>
          </ac:spMkLst>
        </pc:spChg>
        <pc:spChg chg="mod">
          <ac:chgData name="Marina Piria" userId="3df94215-e531-4a94-977b-1e5778dfd275" providerId="ADAL" clId="{5B0DC1BD-9239-4743-9383-35974B7E246F}" dt="2022-11-24T05:56:54.141" v="91" actId="1076"/>
          <ac:spMkLst>
            <pc:docMk/>
            <pc:sldMk cId="501707756" sldId="1578"/>
            <ac:spMk id="175" creationId="{63F29EA9-9B92-E0A8-6007-F6CEF9CDDF51}"/>
          </ac:spMkLst>
        </pc:spChg>
        <pc:spChg chg="mod">
          <ac:chgData name="Marina Piria" userId="3df94215-e531-4a94-977b-1e5778dfd275" providerId="ADAL" clId="{5B0DC1BD-9239-4743-9383-35974B7E246F}" dt="2022-11-24T05:56:54.141" v="91" actId="1076"/>
          <ac:spMkLst>
            <pc:docMk/>
            <pc:sldMk cId="501707756" sldId="1578"/>
            <ac:spMk id="176" creationId="{E4CEB0A5-38A9-7FF5-2327-42EB15E67A42}"/>
          </ac:spMkLst>
        </pc:spChg>
        <pc:spChg chg="add mod ord">
          <ac:chgData name="Marina Piria" userId="3df94215-e531-4a94-977b-1e5778dfd275" providerId="ADAL" clId="{5B0DC1BD-9239-4743-9383-35974B7E246F}" dt="2022-11-24T06:06:50.958" v="117" actId="1076"/>
          <ac:spMkLst>
            <pc:docMk/>
            <pc:sldMk cId="501707756" sldId="1578"/>
            <ac:spMk id="178" creationId="{CB98C127-906A-96A2-CE4D-9CBB065C68BE}"/>
          </ac:spMkLst>
        </pc:spChg>
        <pc:spChg chg="add mod ord">
          <ac:chgData name="Marina Piria" userId="3df94215-e531-4a94-977b-1e5778dfd275" providerId="ADAL" clId="{5B0DC1BD-9239-4743-9383-35974B7E246F}" dt="2022-11-24T05:57:25.069" v="110" actId="27636"/>
          <ac:spMkLst>
            <pc:docMk/>
            <pc:sldMk cId="501707756" sldId="1578"/>
            <ac:spMk id="179" creationId="{6358DB38-0345-F966-542A-72151B37FAD9}"/>
          </ac:spMkLst>
        </pc:spChg>
        <pc:spChg chg="add mod">
          <ac:chgData name="Marina Piria" userId="3df94215-e531-4a94-977b-1e5778dfd275" providerId="ADAL" clId="{5B0DC1BD-9239-4743-9383-35974B7E246F}" dt="2022-11-24T06:00:18.027" v="115" actId="1076"/>
          <ac:spMkLst>
            <pc:docMk/>
            <pc:sldMk cId="501707756" sldId="1578"/>
            <ac:spMk id="181" creationId="{CAB1171B-E9DA-F9BA-A006-7DB0C5AE7AB7}"/>
          </ac:spMkLst>
        </pc:spChg>
        <pc:grpChg chg="add mod">
          <ac:chgData name="Marina Piria" userId="3df94215-e531-4a94-977b-1e5778dfd275" providerId="ADAL" clId="{5B0DC1BD-9239-4743-9383-35974B7E246F}" dt="2022-11-24T05:56:54.141" v="91" actId="1076"/>
          <ac:grpSpMkLst>
            <pc:docMk/>
            <pc:sldMk cId="501707756" sldId="1578"/>
            <ac:grpSpMk id="4" creationId="{24C2D057-C42B-6D10-36E6-B6FBF8E73DEE}"/>
          </ac:grpSpMkLst>
        </pc:grpChg>
        <pc:picChg chg="add mod ord">
          <ac:chgData name="Marina Piria" userId="3df94215-e531-4a94-977b-1e5778dfd275" providerId="ADAL" clId="{5B0DC1BD-9239-4743-9383-35974B7E246F}" dt="2022-11-24T05:56:44.549" v="90" actId="167"/>
          <ac:picMkLst>
            <pc:docMk/>
            <pc:sldMk cId="501707756" sldId="1578"/>
            <ac:picMk id="177" creationId="{D8224600-20EF-BE1D-41EC-E15081199C9E}"/>
          </ac:picMkLst>
        </pc:picChg>
      </pc:sldChg>
      <pc:sldChg chg="add">
        <pc:chgData name="Marina Piria" userId="3df94215-e531-4a94-977b-1e5778dfd275" providerId="ADAL" clId="{5B0DC1BD-9239-4743-9383-35974B7E246F}" dt="2022-11-24T11:04:13.169" v="164"/>
        <pc:sldMkLst>
          <pc:docMk/>
          <pc:sldMk cId="1252651612" sldId="1588"/>
        </pc:sldMkLst>
      </pc:sldChg>
      <pc:sldChg chg="add del">
        <pc:chgData name="Marina Piria" userId="3df94215-e531-4a94-977b-1e5778dfd275" providerId="ADAL" clId="{5B0DC1BD-9239-4743-9383-35974B7E246F}" dt="2022-12-07T16:03:22.176" v="165" actId="47"/>
        <pc:sldMkLst>
          <pc:docMk/>
          <pc:sldMk cId="1252651612" sldId="158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0E45B-13F7-41CB-9527-DF34F177565B}"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D04A80E-7EB7-4EC1-9E6D-EEC0AC1EA44A}">
      <dgm:prSet/>
      <dgm:spPr/>
      <dgm:t>
        <a:bodyPr/>
        <a:lstStyle/>
        <a:p>
          <a:r>
            <a:rPr lang="hr-HR" b="0" i="0" baseline="0" dirty="0"/>
            <a:t>C</a:t>
          </a:r>
          <a:r>
            <a:rPr lang="en-US" b="0" i="0" baseline="0" dirty="0" err="1"/>
            <a:t>omplexity</a:t>
          </a:r>
          <a:r>
            <a:rPr lang="en-US" b="0" i="0" baseline="0" dirty="0"/>
            <a:t> in dealing with conservation strategies in freshwater environments</a:t>
          </a:r>
          <a:endParaRPr lang="hr-HR" b="0" i="0" baseline="0" dirty="0"/>
        </a:p>
      </dgm:t>
    </dgm:pt>
    <dgm:pt modelId="{4E1606EB-8FB2-4BA6-9485-2FC07FEFB06A}" type="parTrans" cxnId="{82493718-4B49-4587-83A2-06C259E3BAD3}">
      <dgm:prSet/>
      <dgm:spPr/>
      <dgm:t>
        <a:bodyPr/>
        <a:lstStyle/>
        <a:p>
          <a:endParaRPr lang="en-US"/>
        </a:p>
      </dgm:t>
    </dgm:pt>
    <dgm:pt modelId="{AAB0771D-BE0F-44C4-AE7C-BCCCA4B52B91}" type="sibTrans" cxnId="{82493718-4B49-4587-83A2-06C259E3BAD3}">
      <dgm:prSet/>
      <dgm:spPr/>
      <dgm:t>
        <a:bodyPr/>
        <a:lstStyle/>
        <a:p>
          <a:endParaRPr lang="en-US"/>
        </a:p>
      </dgm:t>
    </dgm:pt>
    <dgm:pt modelId="{AC88A671-80FC-4C1E-8349-037DC35C88B5}">
      <dgm:prSet custT="1"/>
      <dgm:spPr/>
      <dgm:t>
        <a:bodyPr/>
        <a:lstStyle/>
        <a:p>
          <a:r>
            <a:rPr lang="hr-HR" sz="1600" b="0" i="0" baseline="0" dirty="0" err="1"/>
            <a:t>The</a:t>
          </a:r>
          <a:r>
            <a:rPr lang="hr-HR" sz="1600" b="0" i="0" baseline="0" dirty="0"/>
            <a:t> </a:t>
          </a:r>
          <a:r>
            <a:rPr lang="hr-HR" sz="1600" b="0" i="0" baseline="0" dirty="0" err="1"/>
            <a:t>main</a:t>
          </a:r>
          <a:r>
            <a:rPr lang="hr-HR" sz="1600" b="0" i="0" baseline="0" dirty="0"/>
            <a:t> </a:t>
          </a:r>
          <a:r>
            <a:rPr lang="hr-HR" sz="1600" b="0" i="0" baseline="0" dirty="0" err="1"/>
            <a:t>issues</a:t>
          </a:r>
          <a:r>
            <a:rPr lang="hr-HR" sz="1600" b="0" i="0" baseline="0" dirty="0"/>
            <a:t> </a:t>
          </a:r>
          <a:r>
            <a:rPr lang="hr-HR" sz="1600" b="0" i="0" baseline="0" dirty="0" err="1"/>
            <a:t>of</a:t>
          </a:r>
          <a:r>
            <a:rPr lang="hr-HR" sz="1600" b="0" i="0" baseline="0" dirty="0"/>
            <a:t> FPA</a:t>
          </a:r>
          <a:endParaRPr lang="en-US" sz="1600" dirty="0"/>
        </a:p>
      </dgm:t>
    </dgm:pt>
    <dgm:pt modelId="{5D9A8661-EBFC-48F3-87BF-AE1936A7FA73}" type="parTrans" cxnId="{79A8F72A-6642-454B-A318-101ED303077A}">
      <dgm:prSet/>
      <dgm:spPr/>
      <dgm:t>
        <a:bodyPr/>
        <a:lstStyle/>
        <a:p>
          <a:endParaRPr lang="en-US"/>
        </a:p>
      </dgm:t>
    </dgm:pt>
    <dgm:pt modelId="{636E5035-93DA-42D4-A2EE-A64271E4E957}" type="sibTrans" cxnId="{79A8F72A-6642-454B-A318-101ED303077A}">
      <dgm:prSet/>
      <dgm:spPr/>
      <dgm:t>
        <a:bodyPr/>
        <a:lstStyle/>
        <a:p>
          <a:endParaRPr lang="en-US"/>
        </a:p>
      </dgm:t>
    </dgm:pt>
    <dgm:pt modelId="{9E07C4CA-B90F-4D3A-BB03-454566098AEE}">
      <dgm:prSet/>
      <dgm:spPr/>
      <dgm:t>
        <a:bodyPr/>
        <a:lstStyle/>
        <a:p>
          <a:r>
            <a:rPr lang="en-US" b="0" i="0" baseline="0" dirty="0"/>
            <a:t>the importance of a catchment</a:t>
          </a:r>
          <a:r>
            <a:rPr lang="hr-HR" b="0" i="0" baseline="0" dirty="0"/>
            <a:t> </a:t>
          </a:r>
          <a:r>
            <a:rPr lang="en-US" b="0" i="0" baseline="0" dirty="0"/>
            <a:t>focus in dealing with protection of freshwater environments (including riparian</a:t>
          </a:r>
          <a:r>
            <a:rPr lang="hr-HR" b="0" i="0" baseline="0" dirty="0"/>
            <a:t> </a:t>
          </a:r>
          <a:r>
            <a:rPr lang="en-US" b="0" i="0" baseline="0" dirty="0"/>
            <a:t>zones)</a:t>
          </a:r>
          <a:endParaRPr lang="en-US" dirty="0"/>
        </a:p>
      </dgm:t>
    </dgm:pt>
    <dgm:pt modelId="{D0F871B0-8EE8-4A34-AD4F-6F66AF00B311}" type="parTrans" cxnId="{D4B62DB9-D111-438E-97C5-7A3FA6A6552A}">
      <dgm:prSet/>
      <dgm:spPr/>
      <dgm:t>
        <a:bodyPr/>
        <a:lstStyle/>
        <a:p>
          <a:endParaRPr lang="en-US"/>
        </a:p>
      </dgm:t>
    </dgm:pt>
    <dgm:pt modelId="{DB3047CF-3BF9-4DA9-AFF9-7E33834EAE88}" type="sibTrans" cxnId="{D4B62DB9-D111-438E-97C5-7A3FA6A6552A}">
      <dgm:prSet/>
      <dgm:spPr/>
      <dgm:t>
        <a:bodyPr/>
        <a:lstStyle/>
        <a:p>
          <a:endParaRPr lang="en-US"/>
        </a:p>
      </dgm:t>
    </dgm:pt>
    <dgm:pt modelId="{B8E1F546-09B3-48BE-97FF-FCB3CA79D172}">
      <dgm:prSet/>
      <dgm:spPr/>
      <dgm:t>
        <a:bodyPr/>
        <a:lstStyle/>
        <a:p>
          <a:r>
            <a:rPr lang="en-US" b="0" i="0" baseline="0" dirty="0"/>
            <a:t>biology is only one component of any successful conservation program</a:t>
          </a:r>
          <a:r>
            <a:rPr lang="hr-HR" b="0" i="0" baseline="0" dirty="0"/>
            <a:t> - </a:t>
          </a:r>
          <a:r>
            <a:rPr lang="en-US" b="0" i="0" baseline="0" dirty="0"/>
            <a:t>economics, sociocultural issues, political considerations and enforcement components</a:t>
          </a:r>
          <a:r>
            <a:rPr lang="hr-HR" b="0" i="0" baseline="0" dirty="0"/>
            <a:t> </a:t>
          </a:r>
          <a:r>
            <a:rPr lang="en-US" b="0" i="0" baseline="0" dirty="0"/>
            <a:t>must all be considered and coordinated</a:t>
          </a:r>
          <a:endParaRPr lang="en-US" dirty="0"/>
        </a:p>
      </dgm:t>
    </dgm:pt>
    <dgm:pt modelId="{6E4C3707-DE83-46E9-9481-E9561ABC4A3E}" type="parTrans" cxnId="{D28A4735-8EED-473B-AE1D-0058FA0E4A2A}">
      <dgm:prSet/>
      <dgm:spPr/>
      <dgm:t>
        <a:bodyPr/>
        <a:lstStyle/>
        <a:p>
          <a:endParaRPr lang="en-US"/>
        </a:p>
      </dgm:t>
    </dgm:pt>
    <dgm:pt modelId="{DDCBA6BC-D940-4804-9874-57C8DEE59FB1}" type="sibTrans" cxnId="{D28A4735-8EED-473B-AE1D-0058FA0E4A2A}">
      <dgm:prSet/>
      <dgm:spPr/>
      <dgm:t>
        <a:bodyPr/>
        <a:lstStyle/>
        <a:p>
          <a:endParaRPr lang="en-US"/>
        </a:p>
      </dgm:t>
    </dgm:pt>
    <dgm:pt modelId="{A885FF04-C06B-4553-B78F-7502609B4686}">
      <dgm:prSet/>
      <dgm:spPr/>
      <dgm:t>
        <a:bodyPr/>
        <a:lstStyle/>
        <a:p>
          <a:r>
            <a:rPr lang="en-US" dirty="0"/>
            <a:t>effective if </a:t>
          </a:r>
          <a:r>
            <a:rPr lang="hr-HR" dirty="0" err="1"/>
            <a:t>may</a:t>
          </a:r>
          <a:r>
            <a:rPr lang="en-US" dirty="0"/>
            <a:t> protect a sufficient part of the population and contain a range of habitats essential for the whole life cycle, improve migration corridors, increase the recolonization of adjacent habitats, and establish refuge populations </a:t>
          </a:r>
        </a:p>
      </dgm:t>
    </dgm:pt>
    <dgm:pt modelId="{7FB99B8E-45C1-428D-A851-2DBF5EEBD3DC}" type="parTrans" cxnId="{CEB543FB-81E3-4611-83BE-CE15A314D668}">
      <dgm:prSet/>
      <dgm:spPr/>
      <dgm:t>
        <a:bodyPr/>
        <a:lstStyle/>
        <a:p>
          <a:endParaRPr lang="en-US"/>
        </a:p>
      </dgm:t>
    </dgm:pt>
    <dgm:pt modelId="{3B5AD10F-0A69-4652-B706-565EB11A9FD6}" type="sibTrans" cxnId="{CEB543FB-81E3-4611-83BE-CE15A314D668}">
      <dgm:prSet/>
      <dgm:spPr/>
      <dgm:t>
        <a:bodyPr/>
        <a:lstStyle/>
        <a:p>
          <a:endParaRPr lang="en-US"/>
        </a:p>
      </dgm:t>
    </dgm:pt>
    <dgm:pt modelId="{718E3D81-C1E8-40EF-9A5D-63B1CAE214CD}">
      <dgm:prSet/>
      <dgm:spPr/>
      <dgm:t>
        <a:bodyPr/>
        <a:lstStyle/>
        <a:p>
          <a:r>
            <a:rPr lang="en-US" dirty="0"/>
            <a:t>should be capable of supporting a sufficient number of adult animals </a:t>
          </a:r>
        </a:p>
      </dgm:t>
    </dgm:pt>
    <dgm:pt modelId="{440C3D72-E9AD-4555-A59A-80CEAD535F48}" type="parTrans" cxnId="{E96B5AF8-9D9F-4E32-8326-F8AC642AA80A}">
      <dgm:prSet/>
      <dgm:spPr/>
      <dgm:t>
        <a:bodyPr/>
        <a:lstStyle/>
        <a:p>
          <a:endParaRPr lang="en-US"/>
        </a:p>
      </dgm:t>
    </dgm:pt>
    <dgm:pt modelId="{EAB52C17-E55E-4C24-A512-6985D3907765}" type="sibTrans" cxnId="{E96B5AF8-9D9F-4E32-8326-F8AC642AA80A}">
      <dgm:prSet/>
      <dgm:spPr/>
      <dgm:t>
        <a:bodyPr/>
        <a:lstStyle/>
        <a:p>
          <a:endParaRPr lang="en-US"/>
        </a:p>
      </dgm:t>
    </dgm:pt>
    <dgm:pt modelId="{760A0828-C19B-4F28-B449-AE08BA50EDE8}">
      <dgm:prSet/>
      <dgm:spPr/>
      <dgm:t>
        <a:bodyPr/>
        <a:lstStyle/>
        <a:p>
          <a:r>
            <a:rPr lang="en-US" dirty="0"/>
            <a:t>if exchange rates between reserves and open areas are large, the effect of protected areas may be lower than expected</a:t>
          </a:r>
        </a:p>
      </dgm:t>
    </dgm:pt>
    <dgm:pt modelId="{26F0A0EC-D7A4-4C74-B6DA-DE6FBFB63507}" type="parTrans" cxnId="{0B873353-27AA-44DB-A6D9-527B2CA52181}">
      <dgm:prSet/>
      <dgm:spPr/>
      <dgm:t>
        <a:bodyPr/>
        <a:lstStyle/>
        <a:p>
          <a:endParaRPr lang="en-US"/>
        </a:p>
      </dgm:t>
    </dgm:pt>
    <dgm:pt modelId="{C2C93B33-1822-46EF-800D-686A25175804}" type="sibTrans" cxnId="{0B873353-27AA-44DB-A6D9-527B2CA52181}">
      <dgm:prSet/>
      <dgm:spPr/>
      <dgm:t>
        <a:bodyPr/>
        <a:lstStyle/>
        <a:p>
          <a:endParaRPr lang="en-US"/>
        </a:p>
      </dgm:t>
    </dgm:pt>
    <dgm:pt modelId="{8F04690C-991B-480A-B5E8-177BA4EFE95C}">
      <dgm:prSet/>
      <dgm:spPr/>
      <dgm:t>
        <a:bodyPr/>
        <a:lstStyle/>
        <a:p>
          <a:r>
            <a:rPr lang="en-US" dirty="0"/>
            <a:t>must be complemented by parallel policies taken in areas outside the reserves to ensure the conservation of ecosystems and fish communities in the long term</a:t>
          </a:r>
        </a:p>
      </dgm:t>
    </dgm:pt>
    <dgm:pt modelId="{619B399E-F37A-41B9-9AEF-040B25EE5BE5}" type="parTrans" cxnId="{81EC55B5-5FFF-4DEE-BFB2-E5E661130C71}">
      <dgm:prSet/>
      <dgm:spPr/>
      <dgm:t>
        <a:bodyPr/>
        <a:lstStyle/>
        <a:p>
          <a:endParaRPr lang="en-US"/>
        </a:p>
      </dgm:t>
    </dgm:pt>
    <dgm:pt modelId="{308BBD0A-3BB9-4352-BD86-C26C3D03C2CC}" type="sibTrans" cxnId="{81EC55B5-5FFF-4DEE-BFB2-E5E661130C71}">
      <dgm:prSet/>
      <dgm:spPr/>
      <dgm:t>
        <a:bodyPr/>
        <a:lstStyle/>
        <a:p>
          <a:endParaRPr lang="en-US"/>
        </a:p>
      </dgm:t>
    </dgm:pt>
    <dgm:pt modelId="{25422A78-5710-42D1-8CBB-676C9D2B281A}" type="pres">
      <dgm:prSet presAssocID="{1170E45B-13F7-41CB-9527-DF34F177565B}" presName="Name0" presStyleCnt="0">
        <dgm:presLayoutVars>
          <dgm:dir/>
          <dgm:animLvl val="lvl"/>
          <dgm:resizeHandles val="exact"/>
        </dgm:presLayoutVars>
      </dgm:prSet>
      <dgm:spPr/>
    </dgm:pt>
    <dgm:pt modelId="{1AFE7110-4F2E-4695-B73F-588BA80BA28A}" type="pres">
      <dgm:prSet presAssocID="{AC88A671-80FC-4C1E-8349-037DC35C88B5}" presName="boxAndChildren" presStyleCnt="0"/>
      <dgm:spPr/>
    </dgm:pt>
    <dgm:pt modelId="{A0D9AAB9-FC12-4283-977E-77A53235BAA5}" type="pres">
      <dgm:prSet presAssocID="{AC88A671-80FC-4C1E-8349-037DC35C88B5}" presName="parentTextBox" presStyleLbl="node1" presStyleIdx="0" presStyleCnt="2"/>
      <dgm:spPr/>
    </dgm:pt>
    <dgm:pt modelId="{286F1BD4-C4C7-4C67-9AB3-497BDADF7F42}" type="pres">
      <dgm:prSet presAssocID="{AC88A671-80FC-4C1E-8349-037DC35C88B5}" presName="entireBox" presStyleLbl="node1" presStyleIdx="0" presStyleCnt="2" custScaleY="9318" custLinFactNeighborY="-5090"/>
      <dgm:spPr/>
    </dgm:pt>
    <dgm:pt modelId="{9829BD2E-8181-4172-A9DD-C6034972E1C3}" type="pres">
      <dgm:prSet presAssocID="{AC88A671-80FC-4C1E-8349-037DC35C88B5}" presName="descendantBox" presStyleCnt="0"/>
      <dgm:spPr/>
    </dgm:pt>
    <dgm:pt modelId="{DE3BC382-3F7D-48E2-B3D5-0D438C5D16FA}" type="pres">
      <dgm:prSet presAssocID="{9E07C4CA-B90F-4D3A-BB03-454566098AEE}" presName="childTextBox" presStyleLbl="fgAccFollowNode1" presStyleIdx="0" presStyleCnt="6">
        <dgm:presLayoutVars>
          <dgm:bulletEnabled val="1"/>
        </dgm:presLayoutVars>
      </dgm:prSet>
      <dgm:spPr/>
    </dgm:pt>
    <dgm:pt modelId="{9AC7F5C4-6EAC-4EAD-B255-BD6699BA3035}" type="pres">
      <dgm:prSet presAssocID="{B8E1F546-09B3-48BE-97FF-FCB3CA79D172}" presName="childTextBox" presStyleLbl="fgAccFollowNode1" presStyleIdx="1" presStyleCnt="6">
        <dgm:presLayoutVars>
          <dgm:bulletEnabled val="1"/>
        </dgm:presLayoutVars>
      </dgm:prSet>
      <dgm:spPr/>
    </dgm:pt>
    <dgm:pt modelId="{E91EE888-12D3-45DD-AF17-2583D7E5257B}" type="pres">
      <dgm:prSet presAssocID="{A885FF04-C06B-4553-B78F-7502609B4686}" presName="childTextBox" presStyleLbl="fgAccFollowNode1" presStyleIdx="2" presStyleCnt="6">
        <dgm:presLayoutVars>
          <dgm:bulletEnabled val="1"/>
        </dgm:presLayoutVars>
      </dgm:prSet>
      <dgm:spPr/>
    </dgm:pt>
    <dgm:pt modelId="{29F24B67-084C-4632-93C4-CF1BF99A18DC}" type="pres">
      <dgm:prSet presAssocID="{718E3D81-C1E8-40EF-9A5D-63B1CAE214CD}" presName="childTextBox" presStyleLbl="fgAccFollowNode1" presStyleIdx="3" presStyleCnt="6">
        <dgm:presLayoutVars>
          <dgm:bulletEnabled val="1"/>
        </dgm:presLayoutVars>
      </dgm:prSet>
      <dgm:spPr/>
    </dgm:pt>
    <dgm:pt modelId="{A1E1EB1B-8EF6-490C-A6A2-9196261993EB}" type="pres">
      <dgm:prSet presAssocID="{760A0828-C19B-4F28-B449-AE08BA50EDE8}" presName="childTextBox" presStyleLbl="fgAccFollowNode1" presStyleIdx="4" presStyleCnt="6">
        <dgm:presLayoutVars>
          <dgm:bulletEnabled val="1"/>
        </dgm:presLayoutVars>
      </dgm:prSet>
      <dgm:spPr/>
    </dgm:pt>
    <dgm:pt modelId="{210F0711-1844-4970-882C-287BAFF99FE4}" type="pres">
      <dgm:prSet presAssocID="{8F04690C-991B-480A-B5E8-177BA4EFE95C}" presName="childTextBox" presStyleLbl="fgAccFollowNode1" presStyleIdx="5" presStyleCnt="6">
        <dgm:presLayoutVars>
          <dgm:bulletEnabled val="1"/>
        </dgm:presLayoutVars>
      </dgm:prSet>
      <dgm:spPr/>
    </dgm:pt>
    <dgm:pt modelId="{76FF4D5F-444A-4038-9D2C-B7ADC2A2C661}" type="pres">
      <dgm:prSet presAssocID="{AAB0771D-BE0F-44C4-AE7C-BCCCA4B52B91}" presName="sp" presStyleCnt="0"/>
      <dgm:spPr/>
    </dgm:pt>
    <dgm:pt modelId="{190500B2-EFF6-4C5E-BC6E-9CFA2FF90D78}" type="pres">
      <dgm:prSet presAssocID="{BD04A80E-7EB7-4EC1-9E6D-EEC0AC1EA44A}" presName="arrowAndChildren" presStyleCnt="0"/>
      <dgm:spPr/>
    </dgm:pt>
    <dgm:pt modelId="{132CCEBA-98FA-4078-ABC0-D73C43410BA1}" type="pres">
      <dgm:prSet presAssocID="{BD04A80E-7EB7-4EC1-9E6D-EEC0AC1EA44A}" presName="parentTextArrow" presStyleLbl="node1" presStyleIdx="1" presStyleCnt="2" custScaleY="16135" custLinFactNeighborY="-4589"/>
      <dgm:spPr/>
    </dgm:pt>
  </dgm:ptLst>
  <dgm:cxnLst>
    <dgm:cxn modelId="{1BC7F30C-FE39-4367-AB94-459CA719280D}" type="presOf" srcId="{AC88A671-80FC-4C1E-8349-037DC35C88B5}" destId="{A0D9AAB9-FC12-4283-977E-77A53235BAA5}" srcOrd="0" destOrd="0" presId="urn:microsoft.com/office/officeart/2005/8/layout/process4"/>
    <dgm:cxn modelId="{DF54AE0D-4682-441D-887A-FA401D8A8EA4}" type="presOf" srcId="{1170E45B-13F7-41CB-9527-DF34F177565B}" destId="{25422A78-5710-42D1-8CBB-676C9D2B281A}" srcOrd="0" destOrd="0" presId="urn:microsoft.com/office/officeart/2005/8/layout/process4"/>
    <dgm:cxn modelId="{82493718-4B49-4587-83A2-06C259E3BAD3}" srcId="{1170E45B-13F7-41CB-9527-DF34F177565B}" destId="{BD04A80E-7EB7-4EC1-9E6D-EEC0AC1EA44A}" srcOrd="0" destOrd="0" parTransId="{4E1606EB-8FB2-4BA6-9485-2FC07FEFB06A}" sibTransId="{AAB0771D-BE0F-44C4-AE7C-BCCCA4B52B91}"/>
    <dgm:cxn modelId="{61AB2528-6BD4-4C1F-9DC7-413FE01EC84D}" type="presOf" srcId="{B8E1F546-09B3-48BE-97FF-FCB3CA79D172}" destId="{9AC7F5C4-6EAC-4EAD-B255-BD6699BA3035}" srcOrd="0" destOrd="0" presId="urn:microsoft.com/office/officeart/2005/8/layout/process4"/>
    <dgm:cxn modelId="{79A8F72A-6642-454B-A318-101ED303077A}" srcId="{1170E45B-13F7-41CB-9527-DF34F177565B}" destId="{AC88A671-80FC-4C1E-8349-037DC35C88B5}" srcOrd="1" destOrd="0" parTransId="{5D9A8661-EBFC-48F3-87BF-AE1936A7FA73}" sibTransId="{636E5035-93DA-42D4-A2EE-A64271E4E957}"/>
    <dgm:cxn modelId="{CB8A112C-0623-41CF-8C9F-C9517EBAF5B9}" type="presOf" srcId="{760A0828-C19B-4F28-B449-AE08BA50EDE8}" destId="{A1E1EB1B-8EF6-490C-A6A2-9196261993EB}" srcOrd="0" destOrd="0" presId="urn:microsoft.com/office/officeart/2005/8/layout/process4"/>
    <dgm:cxn modelId="{E0355D2D-AB22-4843-9FB7-6A88A39BB683}" type="presOf" srcId="{718E3D81-C1E8-40EF-9A5D-63B1CAE214CD}" destId="{29F24B67-084C-4632-93C4-CF1BF99A18DC}" srcOrd="0" destOrd="0" presId="urn:microsoft.com/office/officeart/2005/8/layout/process4"/>
    <dgm:cxn modelId="{03B0E930-E88D-47EF-8975-2754276BA08A}" type="presOf" srcId="{AC88A671-80FC-4C1E-8349-037DC35C88B5}" destId="{286F1BD4-C4C7-4C67-9AB3-497BDADF7F42}" srcOrd="1" destOrd="0" presId="urn:microsoft.com/office/officeart/2005/8/layout/process4"/>
    <dgm:cxn modelId="{D28A4735-8EED-473B-AE1D-0058FA0E4A2A}" srcId="{AC88A671-80FC-4C1E-8349-037DC35C88B5}" destId="{B8E1F546-09B3-48BE-97FF-FCB3CA79D172}" srcOrd="1" destOrd="0" parTransId="{6E4C3707-DE83-46E9-9481-E9561ABC4A3E}" sibTransId="{DDCBA6BC-D940-4804-9874-57C8DEE59FB1}"/>
    <dgm:cxn modelId="{87F58549-FF14-4625-9232-6CA4CF8E3181}" type="presOf" srcId="{8F04690C-991B-480A-B5E8-177BA4EFE95C}" destId="{210F0711-1844-4970-882C-287BAFF99FE4}" srcOrd="0" destOrd="0" presId="urn:microsoft.com/office/officeart/2005/8/layout/process4"/>
    <dgm:cxn modelId="{3C5D4F6F-6D29-4360-8141-1D2DE7878DF3}" type="presOf" srcId="{A885FF04-C06B-4553-B78F-7502609B4686}" destId="{E91EE888-12D3-45DD-AF17-2583D7E5257B}" srcOrd="0" destOrd="0" presId="urn:microsoft.com/office/officeart/2005/8/layout/process4"/>
    <dgm:cxn modelId="{0B873353-27AA-44DB-A6D9-527B2CA52181}" srcId="{AC88A671-80FC-4C1E-8349-037DC35C88B5}" destId="{760A0828-C19B-4F28-B449-AE08BA50EDE8}" srcOrd="4" destOrd="0" parTransId="{26F0A0EC-D7A4-4C74-B6DA-DE6FBFB63507}" sibTransId="{C2C93B33-1822-46EF-800D-686A25175804}"/>
    <dgm:cxn modelId="{D1467D77-BF24-45AA-A9F2-002B6EFB5698}" type="presOf" srcId="{9E07C4CA-B90F-4D3A-BB03-454566098AEE}" destId="{DE3BC382-3F7D-48E2-B3D5-0D438C5D16FA}" srcOrd="0" destOrd="0" presId="urn:microsoft.com/office/officeart/2005/8/layout/process4"/>
    <dgm:cxn modelId="{69134A80-4FC3-4738-9337-BD0AD81C2412}" type="presOf" srcId="{BD04A80E-7EB7-4EC1-9E6D-EEC0AC1EA44A}" destId="{132CCEBA-98FA-4078-ABC0-D73C43410BA1}" srcOrd="0" destOrd="0" presId="urn:microsoft.com/office/officeart/2005/8/layout/process4"/>
    <dgm:cxn modelId="{81EC55B5-5FFF-4DEE-BFB2-E5E661130C71}" srcId="{AC88A671-80FC-4C1E-8349-037DC35C88B5}" destId="{8F04690C-991B-480A-B5E8-177BA4EFE95C}" srcOrd="5" destOrd="0" parTransId="{619B399E-F37A-41B9-9AEF-040B25EE5BE5}" sibTransId="{308BBD0A-3BB9-4352-BD86-C26C3D03C2CC}"/>
    <dgm:cxn modelId="{D4B62DB9-D111-438E-97C5-7A3FA6A6552A}" srcId="{AC88A671-80FC-4C1E-8349-037DC35C88B5}" destId="{9E07C4CA-B90F-4D3A-BB03-454566098AEE}" srcOrd="0" destOrd="0" parTransId="{D0F871B0-8EE8-4A34-AD4F-6F66AF00B311}" sibTransId="{DB3047CF-3BF9-4DA9-AFF9-7E33834EAE88}"/>
    <dgm:cxn modelId="{E96B5AF8-9D9F-4E32-8326-F8AC642AA80A}" srcId="{AC88A671-80FC-4C1E-8349-037DC35C88B5}" destId="{718E3D81-C1E8-40EF-9A5D-63B1CAE214CD}" srcOrd="3" destOrd="0" parTransId="{440C3D72-E9AD-4555-A59A-80CEAD535F48}" sibTransId="{EAB52C17-E55E-4C24-A512-6985D3907765}"/>
    <dgm:cxn modelId="{CEB543FB-81E3-4611-83BE-CE15A314D668}" srcId="{AC88A671-80FC-4C1E-8349-037DC35C88B5}" destId="{A885FF04-C06B-4553-B78F-7502609B4686}" srcOrd="2" destOrd="0" parTransId="{7FB99B8E-45C1-428D-A851-2DBF5EEBD3DC}" sibTransId="{3B5AD10F-0A69-4652-B706-565EB11A9FD6}"/>
    <dgm:cxn modelId="{EA52F3B8-389E-4CE6-B9DA-B08D664D44F3}" type="presParOf" srcId="{25422A78-5710-42D1-8CBB-676C9D2B281A}" destId="{1AFE7110-4F2E-4695-B73F-588BA80BA28A}" srcOrd="0" destOrd="0" presId="urn:microsoft.com/office/officeart/2005/8/layout/process4"/>
    <dgm:cxn modelId="{914C5B44-F255-4874-96E4-2674DE3D2482}" type="presParOf" srcId="{1AFE7110-4F2E-4695-B73F-588BA80BA28A}" destId="{A0D9AAB9-FC12-4283-977E-77A53235BAA5}" srcOrd="0" destOrd="0" presId="urn:microsoft.com/office/officeart/2005/8/layout/process4"/>
    <dgm:cxn modelId="{7C0091A1-BB78-4F78-A202-07E364DE9DFA}" type="presParOf" srcId="{1AFE7110-4F2E-4695-B73F-588BA80BA28A}" destId="{286F1BD4-C4C7-4C67-9AB3-497BDADF7F42}" srcOrd="1" destOrd="0" presId="urn:microsoft.com/office/officeart/2005/8/layout/process4"/>
    <dgm:cxn modelId="{7856501D-791A-4CC0-AB40-9FA399498743}" type="presParOf" srcId="{1AFE7110-4F2E-4695-B73F-588BA80BA28A}" destId="{9829BD2E-8181-4172-A9DD-C6034972E1C3}" srcOrd="2" destOrd="0" presId="urn:microsoft.com/office/officeart/2005/8/layout/process4"/>
    <dgm:cxn modelId="{2CB236A8-5680-495F-8BE6-1A045752FFBB}" type="presParOf" srcId="{9829BD2E-8181-4172-A9DD-C6034972E1C3}" destId="{DE3BC382-3F7D-48E2-B3D5-0D438C5D16FA}" srcOrd="0" destOrd="0" presId="urn:microsoft.com/office/officeart/2005/8/layout/process4"/>
    <dgm:cxn modelId="{B8DCB181-EDD8-4188-8279-B08CF9E23186}" type="presParOf" srcId="{9829BD2E-8181-4172-A9DD-C6034972E1C3}" destId="{9AC7F5C4-6EAC-4EAD-B255-BD6699BA3035}" srcOrd="1" destOrd="0" presId="urn:microsoft.com/office/officeart/2005/8/layout/process4"/>
    <dgm:cxn modelId="{E5300943-7F9B-485E-88CE-F3AC6B81AEE9}" type="presParOf" srcId="{9829BD2E-8181-4172-A9DD-C6034972E1C3}" destId="{E91EE888-12D3-45DD-AF17-2583D7E5257B}" srcOrd="2" destOrd="0" presId="urn:microsoft.com/office/officeart/2005/8/layout/process4"/>
    <dgm:cxn modelId="{50F913AC-0108-4D1A-99E3-3C4E1D3715DC}" type="presParOf" srcId="{9829BD2E-8181-4172-A9DD-C6034972E1C3}" destId="{29F24B67-084C-4632-93C4-CF1BF99A18DC}" srcOrd="3" destOrd="0" presId="urn:microsoft.com/office/officeart/2005/8/layout/process4"/>
    <dgm:cxn modelId="{EEC92311-6783-4E27-A4A6-40D4569B616E}" type="presParOf" srcId="{9829BD2E-8181-4172-A9DD-C6034972E1C3}" destId="{A1E1EB1B-8EF6-490C-A6A2-9196261993EB}" srcOrd="4" destOrd="0" presId="urn:microsoft.com/office/officeart/2005/8/layout/process4"/>
    <dgm:cxn modelId="{32380812-E306-4F7B-A4F0-2E5B314E075F}" type="presParOf" srcId="{9829BD2E-8181-4172-A9DD-C6034972E1C3}" destId="{210F0711-1844-4970-882C-287BAFF99FE4}" srcOrd="5" destOrd="0" presId="urn:microsoft.com/office/officeart/2005/8/layout/process4"/>
    <dgm:cxn modelId="{88F2E9A4-DCE2-4A2D-B58F-8C48F72B4D09}" type="presParOf" srcId="{25422A78-5710-42D1-8CBB-676C9D2B281A}" destId="{76FF4D5F-444A-4038-9D2C-B7ADC2A2C661}" srcOrd="1" destOrd="0" presId="urn:microsoft.com/office/officeart/2005/8/layout/process4"/>
    <dgm:cxn modelId="{0C164967-54B4-4936-B424-DB041DB79EEC}" type="presParOf" srcId="{25422A78-5710-42D1-8CBB-676C9D2B281A}" destId="{190500B2-EFF6-4C5E-BC6E-9CFA2FF90D78}" srcOrd="2" destOrd="0" presId="urn:microsoft.com/office/officeart/2005/8/layout/process4"/>
    <dgm:cxn modelId="{30C7ECD9-29E6-448D-85AA-78FC9ED20B5B}" type="presParOf" srcId="{190500B2-EFF6-4C5E-BC6E-9CFA2FF90D78}" destId="{132CCEBA-98FA-4078-ABC0-D73C43410BA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F1BD4-C4C7-4C67-9AB3-497BDADF7F42}">
      <dsp:nvSpPr>
        <dsp:cNvPr id="0" name=""/>
        <dsp:cNvSpPr/>
      </dsp:nvSpPr>
      <dsp:spPr>
        <a:xfrm>
          <a:off x="0" y="1603373"/>
          <a:ext cx="11090952" cy="4932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hr-HR" sz="1600" b="0" i="0" kern="1200" baseline="0" dirty="0" err="1"/>
            <a:t>The</a:t>
          </a:r>
          <a:r>
            <a:rPr lang="hr-HR" sz="1600" b="0" i="0" kern="1200" baseline="0" dirty="0"/>
            <a:t> </a:t>
          </a:r>
          <a:r>
            <a:rPr lang="hr-HR" sz="1600" b="0" i="0" kern="1200" baseline="0" dirty="0" err="1"/>
            <a:t>main</a:t>
          </a:r>
          <a:r>
            <a:rPr lang="hr-HR" sz="1600" b="0" i="0" kern="1200" baseline="0" dirty="0"/>
            <a:t> </a:t>
          </a:r>
          <a:r>
            <a:rPr lang="hr-HR" sz="1600" b="0" i="0" kern="1200" baseline="0" dirty="0" err="1"/>
            <a:t>issues</a:t>
          </a:r>
          <a:r>
            <a:rPr lang="hr-HR" sz="1600" b="0" i="0" kern="1200" baseline="0" dirty="0"/>
            <a:t> </a:t>
          </a:r>
          <a:r>
            <a:rPr lang="hr-HR" sz="1600" b="0" i="0" kern="1200" baseline="0" dirty="0" err="1"/>
            <a:t>of</a:t>
          </a:r>
          <a:r>
            <a:rPr lang="hr-HR" sz="1600" b="0" i="0" kern="1200" baseline="0" dirty="0"/>
            <a:t> FPA</a:t>
          </a:r>
          <a:endParaRPr lang="en-US" sz="1600" kern="1200" dirty="0"/>
        </a:p>
      </dsp:txBody>
      <dsp:txXfrm>
        <a:off x="0" y="1603373"/>
        <a:ext cx="11090952" cy="266374"/>
      </dsp:txXfrm>
    </dsp:sp>
    <dsp:sp modelId="{DE3BC382-3F7D-48E2-B3D5-0D438C5D16FA}">
      <dsp:nvSpPr>
        <dsp:cNvPr id="0" name=""/>
        <dsp:cNvSpPr/>
      </dsp:nvSpPr>
      <dsp:spPr>
        <a:xfrm>
          <a:off x="5415" y="2225354"/>
          <a:ext cx="1846686" cy="24351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t>the importance of a catchment</a:t>
          </a:r>
          <a:r>
            <a:rPr lang="hr-HR" sz="1400" b="0" i="0" kern="1200" baseline="0" dirty="0"/>
            <a:t> </a:t>
          </a:r>
          <a:r>
            <a:rPr lang="en-US" sz="1400" b="0" i="0" kern="1200" baseline="0" dirty="0"/>
            <a:t>focus in dealing with protection of freshwater environments (including riparian</a:t>
          </a:r>
          <a:r>
            <a:rPr lang="hr-HR" sz="1400" b="0" i="0" kern="1200" baseline="0" dirty="0"/>
            <a:t> </a:t>
          </a:r>
          <a:r>
            <a:rPr lang="en-US" sz="1400" b="0" i="0" kern="1200" baseline="0" dirty="0"/>
            <a:t>zones)</a:t>
          </a:r>
          <a:endParaRPr lang="en-US" sz="1400" kern="1200" dirty="0"/>
        </a:p>
      </dsp:txBody>
      <dsp:txXfrm>
        <a:off x="5415" y="2225354"/>
        <a:ext cx="1846686" cy="2435194"/>
      </dsp:txXfrm>
    </dsp:sp>
    <dsp:sp modelId="{9AC7F5C4-6EAC-4EAD-B255-BD6699BA3035}">
      <dsp:nvSpPr>
        <dsp:cNvPr id="0" name=""/>
        <dsp:cNvSpPr/>
      </dsp:nvSpPr>
      <dsp:spPr>
        <a:xfrm>
          <a:off x="1852102" y="2225354"/>
          <a:ext cx="1846686" cy="24351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t>biology is only one component of any successful conservation program</a:t>
          </a:r>
          <a:r>
            <a:rPr lang="hr-HR" sz="1400" b="0" i="0" kern="1200" baseline="0" dirty="0"/>
            <a:t> - </a:t>
          </a:r>
          <a:r>
            <a:rPr lang="en-US" sz="1400" b="0" i="0" kern="1200" baseline="0" dirty="0"/>
            <a:t>economics, sociocultural issues, political considerations and enforcement components</a:t>
          </a:r>
          <a:r>
            <a:rPr lang="hr-HR" sz="1400" b="0" i="0" kern="1200" baseline="0" dirty="0"/>
            <a:t> </a:t>
          </a:r>
          <a:r>
            <a:rPr lang="en-US" sz="1400" b="0" i="0" kern="1200" baseline="0" dirty="0"/>
            <a:t>must all be considered and coordinated</a:t>
          </a:r>
          <a:endParaRPr lang="en-US" sz="1400" kern="1200" dirty="0"/>
        </a:p>
      </dsp:txBody>
      <dsp:txXfrm>
        <a:off x="1852102" y="2225354"/>
        <a:ext cx="1846686" cy="2435194"/>
      </dsp:txXfrm>
    </dsp:sp>
    <dsp:sp modelId="{E91EE888-12D3-45DD-AF17-2583D7E5257B}">
      <dsp:nvSpPr>
        <dsp:cNvPr id="0" name=""/>
        <dsp:cNvSpPr/>
      </dsp:nvSpPr>
      <dsp:spPr>
        <a:xfrm>
          <a:off x="3698789" y="2225354"/>
          <a:ext cx="1846686" cy="24351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effective if </a:t>
          </a:r>
          <a:r>
            <a:rPr lang="hr-HR" sz="1400" kern="1200" dirty="0" err="1"/>
            <a:t>may</a:t>
          </a:r>
          <a:r>
            <a:rPr lang="en-US" sz="1400" kern="1200" dirty="0"/>
            <a:t> protect a sufficient part of the population and contain a range of habitats essential for the whole life cycle, improve migration corridors, increase the recolonization of adjacent habitats, and establish refuge populations </a:t>
          </a:r>
        </a:p>
      </dsp:txBody>
      <dsp:txXfrm>
        <a:off x="3698789" y="2225354"/>
        <a:ext cx="1846686" cy="2435194"/>
      </dsp:txXfrm>
    </dsp:sp>
    <dsp:sp modelId="{29F24B67-084C-4632-93C4-CF1BF99A18DC}">
      <dsp:nvSpPr>
        <dsp:cNvPr id="0" name=""/>
        <dsp:cNvSpPr/>
      </dsp:nvSpPr>
      <dsp:spPr>
        <a:xfrm>
          <a:off x="5545475" y="2225354"/>
          <a:ext cx="1846686" cy="24351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should be capable of supporting a sufficient number of adult animals </a:t>
          </a:r>
        </a:p>
      </dsp:txBody>
      <dsp:txXfrm>
        <a:off x="5545475" y="2225354"/>
        <a:ext cx="1846686" cy="2435194"/>
      </dsp:txXfrm>
    </dsp:sp>
    <dsp:sp modelId="{A1E1EB1B-8EF6-490C-A6A2-9196261993EB}">
      <dsp:nvSpPr>
        <dsp:cNvPr id="0" name=""/>
        <dsp:cNvSpPr/>
      </dsp:nvSpPr>
      <dsp:spPr>
        <a:xfrm>
          <a:off x="7392162" y="2225354"/>
          <a:ext cx="1846686" cy="24351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if exchange rates between reserves and open areas are large, the effect of protected areas may be lower than expected</a:t>
          </a:r>
        </a:p>
      </dsp:txBody>
      <dsp:txXfrm>
        <a:off x="7392162" y="2225354"/>
        <a:ext cx="1846686" cy="2435194"/>
      </dsp:txXfrm>
    </dsp:sp>
    <dsp:sp modelId="{210F0711-1844-4970-882C-287BAFF99FE4}">
      <dsp:nvSpPr>
        <dsp:cNvPr id="0" name=""/>
        <dsp:cNvSpPr/>
      </dsp:nvSpPr>
      <dsp:spPr>
        <a:xfrm>
          <a:off x="9238849" y="2225354"/>
          <a:ext cx="1846686" cy="24351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dirty="0"/>
            <a:t>must be complemented by parallel policies taken in areas outside the reserves to ensure the conservation of ecosystems and fish communities in the long term</a:t>
          </a:r>
        </a:p>
      </dsp:txBody>
      <dsp:txXfrm>
        <a:off x="9238849" y="2225354"/>
        <a:ext cx="1846686" cy="2435194"/>
      </dsp:txXfrm>
    </dsp:sp>
    <dsp:sp modelId="{132CCEBA-98FA-4078-ABC0-D73C43410BA1}">
      <dsp:nvSpPr>
        <dsp:cNvPr id="0" name=""/>
        <dsp:cNvSpPr/>
      </dsp:nvSpPr>
      <dsp:spPr>
        <a:xfrm rot="10800000">
          <a:off x="0" y="264889"/>
          <a:ext cx="11090952" cy="131371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hr-HR" sz="2600" b="0" i="0" kern="1200" baseline="0" dirty="0"/>
            <a:t>C</a:t>
          </a:r>
          <a:r>
            <a:rPr lang="en-US" sz="2600" b="0" i="0" kern="1200" baseline="0" dirty="0" err="1"/>
            <a:t>omplexity</a:t>
          </a:r>
          <a:r>
            <a:rPr lang="en-US" sz="2600" b="0" i="0" kern="1200" baseline="0" dirty="0"/>
            <a:t> in dealing with conservation strategies in freshwater environments</a:t>
          </a:r>
          <a:endParaRPr lang="hr-HR" sz="2600" b="0" i="0" kern="1200" baseline="0" dirty="0"/>
        </a:p>
      </dsp:txBody>
      <dsp:txXfrm rot="10800000">
        <a:off x="0" y="264889"/>
        <a:ext cx="11090952" cy="8536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AE71B-3813-44A8-9C7D-9F23FE173E97}" type="datetimeFigureOut">
              <a:rPr lang="hr-HR" smtClean="0"/>
              <a:t>7.12.2022.</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117F6-0340-4685-AAE0-D6DFDEBBAE17}" type="slidenum">
              <a:rPr lang="hr-HR" smtClean="0"/>
              <a:t>‹#›</a:t>
            </a:fld>
            <a:endParaRPr lang="hr-HR"/>
          </a:p>
        </p:txBody>
      </p:sp>
    </p:spTree>
    <p:extLst>
      <p:ext uri="{BB962C8B-B14F-4D97-AF65-F5344CB8AC3E}">
        <p14:creationId xmlns:p14="http://schemas.microsoft.com/office/powerpoint/2010/main" val="146015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E60098C4-DBEF-83FE-6ACB-017E9982F27C}"/>
              </a:ext>
            </a:extLst>
          </p:cNvPr>
          <p:cNvSpPr>
            <a:spLocks noGrp="1" noChangeArrowheads="1"/>
          </p:cNvSpPr>
          <p:nvPr>
            <p:ph type="sldNum" sz="quarter" idx="5"/>
          </p:nvPr>
        </p:nvSpPr>
        <p:spPr>
          <a:noFill/>
        </p:spPr>
        <p:txBody>
          <a:bodyPr/>
          <a:lstStyle>
            <a:lvl1pPr defTabSz="990600" eaLnBrk="0" hangingPunct="0">
              <a:defRPr sz="2000">
                <a:solidFill>
                  <a:srgbClr val="FFFF00"/>
                </a:solidFill>
                <a:latin typeface="Comic Sans MS" panose="030F0702030302020204" pitchFamily="66" charset="0"/>
              </a:defRPr>
            </a:lvl1pPr>
            <a:lvl2pPr marL="768350" indent="-295275" defTabSz="990600" eaLnBrk="0" hangingPunct="0">
              <a:defRPr sz="2000">
                <a:solidFill>
                  <a:srgbClr val="FFFF00"/>
                </a:solidFill>
                <a:latin typeface="Comic Sans MS" panose="030F0702030302020204" pitchFamily="66" charset="0"/>
              </a:defRPr>
            </a:lvl2pPr>
            <a:lvl3pPr marL="1184275" indent="-236538" defTabSz="990600" eaLnBrk="0" hangingPunct="0">
              <a:defRPr sz="2000">
                <a:solidFill>
                  <a:srgbClr val="FFFF00"/>
                </a:solidFill>
                <a:latin typeface="Comic Sans MS" panose="030F0702030302020204" pitchFamily="66" charset="0"/>
              </a:defRPr>
            </a:lvl3pPr>
            <a:lvl4pPr marL="1657350" indent="-236538" defTabSz="990600" eaLnBrk="0" hangingPunct="0">
              <a:defRPr sz="2000">
                <a:solidFill>
                  <a:srgbClr val="FFFF00"/>
                </a:solidFill>
                <a:latin typeface="Comic Sans MS" panose="030F0702030302020204" pitchFamily="66" charset="0"/>
              </a:defRPr>
            </a:lvl4pPr>
            <a:lvl5pPr marL="2132013" indent="-236538" defTabSz="990600" eaLnBrk="0" hangingPunct="0">
              <a:defRPr sz="2000">
                <a:solidFill>
                  <a:srgbClr val="FFFF00"/>
                </a:solidFill>
                <a:latin typeface="Comic Sans MS" panose="030F0702030302020204" pitchFamily="66" charset="0"/>
              </a:defRPr>
            </a:lvl5pPr>
            <a:lvl6pPr marL="2589213" indent="-236538" defTabSz="990600" eaLnBrk="0" fontAlgn="base" hangingPunct="0">
              <a:lnSpc>
                <a:spcPct val="90000"/>
              </a:lnSpc>
              <a:spcBef>
                <a:spcPct val="20000"/>
              </a:spcBef>
              <a:spcAft>
                <a:spcPct val="0"/>
              </a:spcAft>
              <a:buChar char="•"/>
              <a:defRPr sz="2000">
                <a:solidFill>
                  <a:srgbClr val="FFFF00"/>
                </a:solidFill>
                <a:latin typeface="Comic Sans MS" panose="030F0702030302020204" pitchFamily="66" charset="0"/>
              </a:defRPr>
            </a:lvl6pPr>
            <a:lvl7pPr marL="3046413" indent="-236538" defTabSz="990600" eaLnBrk="0" fontAlgn="base" hangingPunct="0">
              <a:lnSpc>
                <a:spcPct val="90000"/>
              </a:lnSpc>
              <a:spcBef>
                <a:spcPct val="20000"/>
              </a:spcBef>
              <a:spcAft>
                <a:spcPct val="0"/>
              </a:spcAft>
              <a:buChar char="•"/>
              <a:defRPr sz="2000">
                <a:solidFill>
                  <a:srgbClr val="FFFF00"/>
                </a:solidFill>
                <a:latin typeface="Comic Sans MS" panose="030F0702030302020204" pitchFamily="66" charset="0"/>
              </a:defRPr>
            </a:lvl7pPr>
            <a:lvl8pPr marL="3503613" indent="-236538" defTabSz="990600" eaLnBrk="0" fontAlgn="base" hangingPunct="0">
              <a:lnSpc>
                <a:spcPct val="90000"/>
              </a:lnSpc>
              <a:spcBef>
                <a:spcPct val="20000"/>
              </a:spcBef>
              <a:spcAft>
                <a:spcPct val="0"/>
              </a:spcAft>
              <a:buChar char="•"/>
              <a:defRPr sz="2000">
                <a:solidFill>
                  <a:srgbClr val="FFFF00"/>
                </a:solidFill>
                <a:latin typeface="Comic Sans MS" panose="030F0702030302020204" pitchFamily="66" charset="0"/>
              </a:defRPr>
            </a:lvl8pPr>
            <a:lvl9pPr marL="3960813" indent="-236538" defTabSz="990600" eaLnBrk="0" fontAlgn="base" hangingPunct="0">
              <a:lnSpc>
                <a:spcPct val="90000"/>
              </a:lnSpc>
              <a:spcBef>
                <a:spcPct val="20000"/>
              </a:spcBef>
              <a:spcAft>
                <a:spcPct val="0"/>
              </a:spcAft>
              <a:buChar char="•"/>
              <a:defRPr sz="2000">
                <a:solidFill>
                  <a:srgbClr val="FFFF00"/>
                </a:solidFill>
                <a:latin typeface="Comic Sans MS" panose="030F0702030302020204" pitchFamily="66" charset="0"/>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1F81AFD8-7FEA-4C73-830C-050ADFD2DA69}" type="slidenum">
              <a:rPr kumimoji="0" lang="en-GB" altLang="de-DE" sz="12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pPr marL="0" marR="0" lvl="0" indent="0" algn="r" defTabSz="990600" rtl="0" eaLnBrk="1" fontAlgn="base" latinLnBrk="0" hangingPunct="1">
                <a:lnSpc>
                  <a:spcPct val="100000"/>
                </a:lnSpc>
                <a:spcBef>
                  <a:spcPct val="0"/>
                </a:spcBef>
                <a:spcAft>
                  <a:spcPct val="0"/>
                </a:spcAft>
                <a:buClrTx/>
                <a:buSzTx/>
                <a:buFontTx/>
                <a:buNone/>
                <a:tabLst/>
                <a:defRPr/>
              </a:pPr>
              <a:t>2</a:t>
            </a:fld>
            <a:endParaRPr kumimoji="0" lang="en-GB" altLang="de-DE"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31075" name="Rectangle 2">
            <a:extLst>
              <a:ext uri="{FF2B5EF4-FFF2-40B4-BE49-F238E27FC236}">
                <a16:creationId xmlns:a16="http://schemas.microsoft.com/office/drawing/2014/main" id="{95622797-8F25-0521-A10C-6A0BBFE6DDDD}"/>
              </a:ext>
            </a:extLst>
          </p:cNvPr>
          <p:cNvSpPr>
            <a:spLocks noGrp="1" noRot="1" noChangeAspect="1" noChangeArrowheads="1" noTextEdit="1"/>
          </p:cNvSpPr>
          <p:nvPr>
            <p:ph type="sldImg"/>
          </p:nvPr>
        </p:nvSpPr>
        <p:spPr>
          <a:xfrm>
            <a:off x="992188" y="768350"/>
            <a:ext cx="5114925" cy="3836988"/>
          </a:xfrm>
          <a:ln/>
        </p:spPr>
      </p:sp>
      <p:sp>
        <p:nvSpPr>
          <p:cNvPr id="131076" name="Rectangle 3">
            <a:extLst>
              <a:ext uri="{FF2B5EF4-FFF2-40B4-BE49-F238E27FC236}">
                <a16:creationId xmlns:a16="http://schemas.microsoft.com/office/drawing/2014/main" id="{9821A590-1B5B-5D00-F69F-B22B5E140A89}"/>
              </a:ext>
            </a:extLst>
          </p:cNvPr>
          <p:cNvSpPr>
            <a:spLocks noGrp="1" noChangeArrowheads="1"/>
          </p:cNvSpPr>
          <p:nvPr>
            <p:ph type="body" idx="1"/>
          </p:nvPr>
        </p:nvSpPr>
        <p:spPr>
          <a:noFill/>
        </p:spPr>
        <p:txBody>
          <a:bodyPr/>
          <a:lstStyle/>
          <a:p>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a:t>Conservation management shares similarities with the objectives of fisheries management related to protecting and enhancing biodiversity and habitats</a:t>
            </a:r>
          </a:p>
          <a:p>
            <a:r>
              <a:rPr lang="en-US" dirty="0"/>
              <a:t>one key goal of fisheries management is to maintain and enhance exploited populations towards biomass levels that produce acceptable services to humans</a:t>
            </a:r>
          </a:p>
          <a:p>
            <a:r>
              <a:rPr lang="en-US" dirty="0"/>
              <a:t>The difference between conservation and fisheries management is often the scope of the targeted taxa. </a:t>
            </a:r>
          </a:p>
          <a:p>
            <a:r>
              <a:rPr lang="en-US" dirty="0"/>
              <a:t>conservation typically targets species of concern (</a:t>
            </a:r>
            <a:r>
              <a:rPr lang="en-US" dirty="0" err="1"/>
              <a:t>e.g.threatened</a:t>
            </a:r>
            <a:r>
              <a:rPr lang="en-US" dirty="0"/>
              <a:t> species) or protection of vulnerable habitats, </a:t>
            </a:r>
          </a:p>
          <a:p>
            <a:r>
              <a:rPr lang="en-US" dirty="0"/>
              <a:t>fisheries management typically aims at exploited fish species, sometimes also including “non-game” fishes but rarely directs specific attention towards other taxa than those that are exploited or support the exploited species (e.g., prey fish for targeted predators).</a:t>
            </a:r>
          </a:p>
          <a:p>
            <a:r>
              <a:rPr lang="en-US" dirty="0"/>
              <a:t>the conservation-conscious recreational fishing community represents one of the greatest potential forces for the conservation of aquatic biodiversity</a:t>
            </a:r>
          </a:p>
          <a:p>
            <a:endParaRPr lang="hr-HR" dirty="0"/>
          </a:p>
        </p:txBody>
      </p:sp>
      <p:sp>
        <p:nvSpPr>
          <p:cNvPr id="4" name="Rezervirano mjesto broja slajda 3"/>
          <p:cNvSpPr>
            <a:spLocks noGrp="1"/>
          </p:cNvSpPr>
          <p:nvPr>
            <p:ph type="sldNum" sz="quarter" idx="5"/>
          </p:nvPr>
        </p:nvSpPr>
        <p:spPr/>
        <p:txBody>
          <a:bodyPr/>
          <a:lstStyle/>
          <a:p>
            <a:fld id="{9E6117F6-0340-4685-AAE0-D6DFDEBBAE17}" type="slidenum">
              <a:rPr lang="hr-HR" smtClean="0"/>
              <a:t>3</a:t>
            </a:fld>
            <a:endParaRPr lang="hr-HR"/>
          </a:p>
        </p:txBody>
      </p:sp>
    </p:spTree>
    <p:extLst>
      <p:ext uri="{BB962C8B-B14F-4D97-AF65-F5344CB8AC3E}">
        <p14:creationId xmlns:p14="http://schemas.microsoft.com/office/powerpoint/2010/main" val="95975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Support for conservation by fisheries</a:t>
            </a:r>
            <a:r>
              <a:rPr kumimoji="0" lang="hr-HR"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stakeholders is typically high as long as the chosen conservation actions</a:t>
            </a:r>
            <a:r>
              <a:rPr kumimoji="0" lang="hr-HR"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involve the continued use of the species or population of interests. </a:t>
            </a:r>
            <a:endParaRPr kumimoji="0" lang="hr-HR"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conflicts exist when fisheries management actions constrain access to</a:t>
            </a:r>
            <a:r>
              <a:rPr kumimoji="0" lang="hr-HR"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resource</a:t>
            </a:r>
            <a:endParaRPr kumimoji="0" lang="hr-HR"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conservation and fisheries stakeholders</a:t>
            </a:r>
            <a:r>
              <a:rPr kumimoji="0" lang="hr-HR"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tend to intensively debate the proper tools to achieve their goals. </a:t>
            </a:r>
            <a:endParaRPr kumimoji="0" lang="hr-HR"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assigning protected areas with partial or full removal of capture</a:t>
            </a:r>
            <a:r>
              <a:rPr kumimoji="0" lang="hr-HR"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fisheries from certain zones are a continuous source of conflict among</a:t>
            </a:r>
            <a:r>
              <a:rPr kumimoji="0" lang="hr-HR"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conservation and fisheries</a:t>
            </a:r>
            <a:endParaRPr kumimoji="0" lang="hr-HR"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This is because a net</a:t>
            </a:r>
            <a:r>
              <a:rPr kumimoji="0" lang="hr-HR"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benefit to fisheries stemming from no-take protected areas can only be</a:t>
            </a:r>
            <a:r>
              <a:rPr kumimoji="0" lang="hr-HR"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expected if the catch of fish is increased outside the boundaries of protected</a:t>
            </a:r>
            <a:r>
              <a:rPr kumimoji="0" lang="hr-HR"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areas relative to the situation before the implementation of the</a:t>
            </a:r>
            <a:r>
              <a:rPr kumimoji="0" lang="hr-HR"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measure</a:t>
            </a:r>
            <a:endParaRPr kumimoji="0" lang="hr-HR"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 implementation of protected areas, and their effectiveness continues to be controversial, specifically where a central authority is the decision-maker</a:t>
            </a:r>
            <a:endParaRPr kumimoji="0" lang="hr-HR" sz="15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endParaRPr lang="hr-HR" dirty="0"/>
          </a:p>
        </p:txBody>
      </p:sp>
      <p:sp>
        <p:nvSpPr>
          <p:cNvPr id="4" name="Rezervirano mjesto broja slajda 3"/>
          <p:cNvSpPr>
            <a:spLocks noGrp="1"/>
          </p:cNvSpPr>
          <p:nvPr>
            <p:ph type="sldNum" sz="quarter" idx="5"/>
          </p:nvPr>
        </p:nvSpPr>
        <p:spPr/>
        <p:txBody>
          <a:bodyPr/>
          <a:lstStyle/>
          <a:p>
            <a:fld id="{9E6117F6-0340-4685-AAE0-D6DFDEBBAE17}" type="slidenum">
              <a:rPr lang="hr-HR" smtClean="0"/>
              <a:t>4</a:t>
            </a:fld>
            <a:endParaRPr lang="hr-HR"/>
          </a:p>
        </p:txBody>
      </p:sp>
    </p:spTree>
    <p:extLst>
      <p:ext uri="{BB962C8B-B14F-4D97-AF65-F5344CB8AC3E}">
        <p14:creationId xmlns:p14="http://schemas.microsoft.com/office/powerpoint/2010/main" val="4272980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a:t>was wondering whether you want to cover </a:t>
            </a:r>
            <a:r>
              <a:rPr lang="en-US" dirty="0" err="1"/>
              <a:t>Matern</a:t>
            </a:r>
            <a:r>
              <a:rPr lang="en-US" dirty="0"/>
              <a:t> et al. (2019, J Fish Biol) and </a:t>
            </a:r>
            <a:r>
              <a:rPr lang="en-US" dirty="0" err="1"/>
              <a:t>Matern</a:t>
            </a:r>
            <a:r>
              <a:rPr lang="en-US" dirty="0"/>
              <a:t> et al. (2022) Fresh Biol, who shows how anglers improve local fish biodiversity in gravel pit lakes.</a:t>
            </a:r>
          </a:p>
          <a:p>
            <a:r>
              <a:rPr lang="en-US" dirty="0"/>
              <a:t> </a:t>
            </a:r>
          </a:p>
          <a:p>
            <a:r>
              <a:rPr lang="hr-HR" dirty="0"/>
              <a:t>Ex 1</a:t>
            </a:r>
          </a:p>
          <a:p>
            <a:r>
              <a:rPr lang="en-US" dirty="0"/>
              <a:t>Gravel pit lakes -lentic water bodies created through human mining of sand, clay, gravel and other natural resources</a:t>
            </a:r>
          </a:p>
          <a:p>
            <a:r>
              <a:rPr lang="en-US" dirty="0"/>
              <a:t>recreational-fisheries management fostered homogenization of fish communities, by stocking a similar set of fish species desired by anglers such as piscivorous fish and large bodied cyprinids. </a:t>
            </a:r>
          </a:p>
          <a:p>
            <a:r>
              <a:rPr lang="en-US" dirty="0"/>
              <a:t>unmanaged gravel pit lakes were also affected by human-mediated colonization, presumably by illegal fish releases. </a:t>
            </a:r>
          </a:p>
          <a:p>
            <a:r>
              <a:rPr lang="en-US" dirty="0"/>
              <a:t>Hardly any non-native species were detected, suggesting that recreational-fisheries management did not foster the spread of exotic species in our study region.</a:t>
            </a:r>
            <a:endParaRPr lang="hr-HR" dirty="0"/>
          </a:p>
          <a:p>
            <a:r>
              <a:rPr lang="hr-HR" dirty="0"/>
              <a:t>Ex 2</a:t>
            </a:r>
          </a:p>
          <a:p>
            <a:r>
              <a:rPr lang="en-US" dirty="0"/>
              <a:t>objective was to evaluate the effects of lake genesis (gravel pit lakes &lt; 100 years old vs. natural lakes of glacial genesis ~10,000 years old) and fisheries management (fish stocking activities present vs. absent) on the fish community in small lakes, while controlling for key environmental variables known to affect lake fish communities</a:t>
            </a:r>
          </a:p>
          <a:p>
            <a:r>
              <a:rPr lang="en-US" dirty="0"/>
              <a:t>In unmanaged gravel pit lakes, the littoral fish community composition was substantially different to the communities present in both types of managed lakes and unmanaged natural lakes. Therefore, the relatively young unmanaged gravel pit lakes revealed evidence of ongoing, stochastic </a:t>
            </a:r>
            <a:r>
              <a:rPr lang="en-US" dirty="0" err="1"/>
              <a:t>colonisation</a:t>
            </a:r>
            <a:r>
              <a:rPr lang="en-US" dirty="0"/>
              <a:t> processes that resulted in comparatively species-poor fish communities</a:t>
            </a:r>
          </a:p>
          <a:p>
            <a:endParaRPr lang="en-US" dirty="0"/>
          </a:p>
          <a:p>
            <a:r>
              <a:rPr lang="en-US" dirty="0"/>
              <a:t>We concluded that fisheries management by anglers speeds up the </a:t>
            </a:r>
            <a:r>
              <a:rPr lang="en-US" dirty="0" err="1"/>
              <a:t>colonisation</a:t>
            </a:r>
            <a:r>
              <a:rPr lang="en-US" dirty="0"/>
              <a:t> of gravel pit lakes with native fish species in the study area. For planning initial fish introductions in newly created gravel pit lakes, it is recommended that fish</a:t>
            </a:r>
          </a:p>
          <a:p>
            <a:r>
              <a:rPr lang="en-US" dirty="0"/>
              <a:t>communities from ecologically similar natural lakes within the same geographical region are used as references to maintain the biotic integrity of newly created fish communities.</a:t>
            </a:r>
          </a:p>
          <a:p>
            <a:endParaRPr lang="en-US" dirty="0"/>
          </a:p>
          <a:p>
            <a:endParaRPr lang="hr-HR" dirty="0"/>
          </a:p>
        </p:txBody>
      </p:sp>
      <p:sp>
        <p:nvSpPr>
          <p:cNvPr id="4" name="Rezervirano mjesto broja slajda 3"/>
          <p:cNvSpPr>
            <a:spLocks noGrp="1"/>
          </p:cNvSpPr>
          <p:nvPr>
            <p:ph type="sldNum" sz="quarter" idx="5"/>
          </p:nvPr>
        </p:nvSpPr>
        <p:spPr/>
        <p:txBody>
          <a:bodyPr/>
          <a:lstStyle/>
          <a:p>
            <a:fld id="{9E6117F6-0340-4685-AAE0-D6DFDEBBAE17}" type="slidenum">
              <a:rPr lang="hr-HR" smtClean="0"/>
              <a:t>8</a:t>
            </a:fld>
            <a:endParaRPr lang="hr-HR"/>
          </a:p>
        </p:txBody>
      </p:sp>
    </p:spTree>
    <p:extLst>
      <p:ext uri="{BB962C8B-B14F-4D97-AF65-F5344CB8AC3E}">
        <p14:creationId xmlns:p14="http://schemas.microsoft.com/office/powerpoint/2010/main" val="391196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a:t>In marine environment MPA approach often used but in freshwaters rarely</a:t>
            </a:r>
          </a:p>
          <a:p>
            <a:r>
              <a:rPr lang="en-US" dirty="0"/>
              <a:t>In fisheries FPA – third measure- after rehabilitation and stock enhancement</a:t>
            </a:r>
          </a:p>
          <a:p>
            <a:r>
              <a:rPr lang="en-US" dirty="0"/>
              <a:t>differences in the threats facing freshwater and marine environments - effectiveness of protected areas at ameliorating these threats varies greatly; </a:t>
            </a:r>
          </a:p>
          <a:p>
            <a:r>
              <a:rPr lang="en-US" dirty="0"/>
              <a:t>a protected area is not the ideal solution to all of the challenges facing freshwater environments, and other conservation options may need to be employed rather than an FPA</a:t>
            </a:r>
          </a:p>
          <a:p>
            <a:endParaRPr lang="hr-HR" dirty="0"/>
          </a:p>
          <a:p>
            <a:endParaRPr lang="hr-HR" dirty="0"/>
          </a:p>
          <a:p>
            <a:r>
              <a:rPr lang="en-US" dirty="0"/>
              <a:t>there are differences in the threats facing freshwater and marine environments, and the effectiveness of protected areas at ameliorating these threats varies greatly; </a:t>
            </a:r>
            <a:endParaRPr lang="hr-HR"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hr-HR" sz="2400" b="0" i="0" u="none" strike="noStrike" kern="1200" cap="none" spc="0" normalizeH="0" baseline="0" noProof="0" dirty="0" err="1">
                <a:ln>
                  <a:noFill/>
                </a:ln>
                <a:solidFill>
                  <a:prstClr val="black"/>
                </a:solidFill>
                <a:effectLst/>
                <a:uLnTx/>
                <a:uFillTx/>
                <a:latin typeface="Calibri" panose="020F0502020204030204"/>
                <a:ea typeface="+mn-ea"/>
                <a:cs typeface="+mn-cs"/>
              </a:rPr>
              <a:t>main</a:t>
            </a: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2400" b="0" i="0" u="none" strike="noStrike" kern="1200" cap="none" spc="0" normalizeH="0" baseline="0" noProof="0" dirty="0" err="1">
                <a:ln>
                  <a:noFill/>
                </a:ln>
                <a:solidFill>
                  <a:prstClr val="black"/>
                </a:solidFill>
                <a:effectLst/>
                <a:uLnTx/>
                <a:uFillTx/>
                <a:latin typeface="Calibri" panose="020F0502020204030204"/>
                <a:ea typeface="+mn-ea"/>
                <a:cs typeface="+mn-cs"/>
              </a:rPr>
              <a:t>issues</a:t>
            </a: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24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 FPA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if a protected area is</a:t>
            </a:r>
            <a:r>
              <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implemented downstream from a point source of pollution, an FPA will do little to</a:t>
            </a:r>
            <a:r>
              <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remedy the problem as pollutants will be carried downstream into the protected</a:t>
            </a:r>
            <a:r>
              <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area. For this reason, several authors have emphasized the importance of a catchment</a:t>
            </a:r>
            <a:r>
              <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focus in dealing with protection of freshwater environments (including riparian</a:t>
            </a:r>
            <a:r>
              <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zones)</a:t>
            </a:r>
            <a:endPar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level</a:t>
            </a:r>
            <a:r>
              <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complexity in dealing with conservation strategies in freshwater environments.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general, biology is only one component of any successful conservation program;</a:t>
            </a:r>
            <a:r>
              <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economics, sociocultural issues, political considerations and enforcement components</a:t>
            </a:r>
            <a:r>
              <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must all be considered and coordinated prior to having a successful management</a:t>
            </a:r>
            <a:r>
              <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strategy implemented and maintained</a:t>
            </a:r>
            <a:endParaRPr kumimoji="0" lang="hr-H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endParaRPr lang="hr-HR" dirty="0"/>
          </a:p>
        </p:txBody>
      </p:sp>
      <p:sp>
        <p:nvSpPr>
          <p:cNvPr id="4" name="Rezervirano mjesto broja slajda 3"/>
          <p:cNvSpPr>
            <a:spLocks noGrp="1"/>
          </p:cNvSpPr>
          <p:nvPr>
            <p:ph type="sldNum" sz="quarter" idx="5"/>
          </p:nvPr>
        </p:nvSpPr>
        <p:spPr/>
        <p:txBody>
          <a:bodyPr/>
          <a:lstStyle/>
          <a:p>
            <a:fld id="{9E6117F6-0340-4685-AAE0-D6DFDEBBAE17}" type="slidenum">
              <a:rPr lang="hr-HR" smtClean="0"/>
              <a:t>9</a:t>
            </a:fld>
            <a:endParaRPr lang="hr-HR"/>
          </a:p>
        </p:txBody>
      </p:sp>
    </p:spTree>
    <p:extLst>
      <p:ext uri="{BB962C8B-B14F-4D97-AF65-F5344CB8AC3E}">
        <p14:creationId xmlns:p14="http://schemas.microsoft.com/office/powerpoint/2010/main" val="3401647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a:t>Here we use no-access riparian protected areas at small gravel pit lakes voluntarily implemented by recreational angling clubs to study their potential effects on freshwater fishes and non-target biodiversity and habitats within the aquatic and the adjacent terrestrial environment.</a:t>
            </a:r>
          </a:p>
          <a:p>
            <a:r>
              <a:rPr lang="en-US" dirty="0"/>
              <a:t>There are several levels by which human recreational use of lake shorelines can affect habitats and wildlife but we focused on the following three (Fig. 1): trampling, disturbance and removal of organisms. </a:t>
            </a:r>
          </a:p>
          <a:p>
            <a:endParaRPr lang="hr-HR" dirty="0"/>
          </a:p>
          <a:p>
            <a:r>
              <a:rPr lang="en-US" dirty="0"/>
              <a:t>Thus, small-scale protected areas designed to reduce access by recreationists can have a range of (largely unintended) ecological effects from changes in habitat quality and reductions in vegetation to positive effects on fish and bird abundance. The objective of our study was to test whether such effects could be detected in gravel pit lakes managed by recreational fishing clubs in north-western Germany.</a:t>
            </a:r>
          </a:p>
          <a:p>
            <a:r>
              <a:rPr lang="en-US" dirty="0"/>
              <a:t>We hypothesized that the lower use level of humans in no-access protected areas that cover part of the lake will locally lead to (H1) higher structural diversity and habitat quality, (H2) less trampling resistant species in terrestrial vegetation, and (H3) changes in cover of submerged and emergent aquatic macrophytes, because increased riparian vegetation provides increased shading, particularly in lakes such</a:t>
            </a:r>
          </a:p>
          <a:p>
            <a:r>
              <a:rPr lang="en-US" dirty="0"/>
              <a:t>We conclude that protected areas, voluntarily established by fishing clubs at gravel pit lakes, can achieve positive effects on habitat and biodiversity, some of which are not intended by design of the measure. </a:t>
            </a:r>
          </a:p>
          <a:p>
            <a:r>
              <a:rPr lang="en-US" dirty="0"/>
              <a:t>Importantly, for the target organisms, our study showed higher relative abundance of fish within protected areas, in line with other small-scale freshwater protection studies from rivers (Koning et al., 2020).</a:t>
            </a:r>
          </a:p>
          <a:p>
            <a:r>
              <a:rPr lang="en-US" dirty="0"/>
              <a:t> Moreover, we found these areas also positively affected habitat quality and riparian vegetation. </a:t>
            </a:r>
          </a:p>
          <a:p>
            <a:r>
              <a:rPr lang="en-US" dirty="0"/>
              <a:t>To let protected areas generate additional benefits for other taxa, we recommend developing specific management plans, which should assess the possible benefits of protection zone in light of other environmental factors at a given lake. </a:t>
            </a:r>
          </a:p>
          <a:p>
            <a:r>
              <a:rPr lang="en-US" dirty="0"/>
              <a:t>Any non-access rule should be strictly enforced and include anglers and non-anglers to achieve positive effects on sensitive bird species as we found non-recreational influences to be perhaps even more consequential than angling-related shoreline use, specifically on birds (in line with </a:t>
            </a:r>
            <a:r>
              <a:rPr lang="en-US" dirty="0" err="1"/>
              <a:t>Schafft</a:t>
            </a:r>
            <a:r>
              <a:rPr lang="en-US" dirty="0"/>
              <a:t> et al., 2021).</a:t>
            </a:r>
          </a:p>
          <a:p>
            <a:r>
              <a:rPr lang="en-US" dirty="0"/>
              <a:t>Overall, the design and implementation of protected areas of riparian zones by angling clubs can contribute to conservation beyond the intended target organisms. Building on the potential of angling clubs to benefit conservation more broadly through fisheries-management actions is therefore recommended, and even small-scale protection can generate relevant conservation outcomes.</a:t>
            </a:r>
          </a:p>
          <a:p>
            <a:endParaRPr lang="hr-HR" dirty="0"/>
          </a:p>
        </p:txBody>
      </p:sp>
      <p:sp>
        <p:nvSpPr>
          <p:cNvPr id="4" name="Rezervirano mjesto broja slajda 3"/>
          <p:cNvSpPr>
            <a:spLocks noGrp="1"/>
          </p:cNvSpPr>
          <p:nvPr>
            <p:ph type="sldNum" sz="quarter" idx="5"/>
          </p:nvPr>
        </p:nvSpPr>
        <p:spPr/>
        <p:txBody>
          <a:bodyPr/>
          <a:lstStyle/>
          <a:p>
            <a:fld id="{9E6117F6-0340-4685-AAE0-D6DFDEBBAE17}" type="slidenum">
              <a:rPr lang="hr-HR" smtClean="0"/>
              <a:t>10</a:t>
            </a:fld>
            <a:endParaRPr lang="hr-HR"/>
          </a:p>
        </p:txBody>
      </p:sp>
    </p:spTree>
    <p:extLst>
      <p:ext uri="{BB962C8B-B14F-4D97-AF65-F5344CB8AC3E}">
        <p14:creationId xmlns:p14="http://schemas.microsoft.com/office/powerpoint/2010/main" val="478646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a:p>
            <a:endParaRPr lang="hr-HR" dirty="0"/>
          </a:p>
          <a:p>
            <a:endParaRPr lang="hr-HR" dirty="0"/>
          </a:p>
          <a:p>
            <a:r>
              <a:rPr lang="en-US" dirty="0"/>
              <a:t>Yet, reserve size relative to ecosystem size must be of relevance and too small-scaled reserves will constrain the effectiveness of protected areas, especially in small freshwater lakes where moving fish may use the entire ecosystem and thus use the unprotected areas over the course of a season and might then get captured despite the presence of scale-restricted protected areas</a:t>
            </a:r>
          </a:p>
          <a:p>
            <a:r>
              <a:rPr lang="en-US" dirty="0"/>
              <a:t>However, in riverine systems spatially confined freshwater protected areas arranged as a network have shown positive effects for fish biomass, such that small reserve sizes may still have positive effects for fisheries conservation.</a:t>
            </a:r>
            <a:endParaRPr lang="hr-HR" dirty="0"/>
          </a:p>
          <a:p>
            <a:endParaRPr lang="hr-HR" dirty="0"/>
          </a:p>
          <a:p>
            <a:r>
              <a:rPr lang="en-US" dirty="0"/>
              <a:t>Effectiveness of protected areas requires regular enforcement of the regulations with adequate penalties, because in their absence human tend to not comply (Cripps and Gardner, 2016; </a:t>
            </a:r>
            <a:r>
              <a:rPr lang="en-US" dirty="0" err="1"/>
              <a:t>Guidetti</a:t>
            </a:r>
            <a:r>
              <a:rPr lang="en-US" dirty="0"/>
              <a:t> et al., 2008). In small-scale fisheries, enforcement by local stakeholders tends to be strong, especially if the protected areas are self-devised and self-enforced by local communities (Gilchrist et al., 2020). </a:t>
            </a:r>
          </a:p>
          <a:p>
            <a:r>
              <a:rPr lang="en-US" dirty="0"/>
              <a:t>This situation is typical in many recreational fishing clubs of European countries (e.g., UK, Switzerland, Austria, Germany) where angling communities are not only users, but also fishing rights holders and fisheries managers who can self-determine to close off certain fractions of local fisheries and prohibit access to their membership</a:t>
            </a:r>
          </a:p>
          <a:p>
            <a:endParaRPr lang="en-US" dirty="0"/>
          </a:p>
          <a:p>
            <a:endParaRPr lang="hr-HR" dirty="0"/>
          </a:p>
        </p:txBody>
      </p:sp>
      <p:sp>
        <p:nvSpPr>
          <p:cNvPr id="4" name="Rezervirano mjesto broja slajda 3"/>
          <p:cNvSpPr>
            <a:spLocks noGrp="1"/>
          </p:cNvSpPr>
          <p:nvPr>
            <p:ph type="sldNum" sz="quarter" idx="5"/>
          </p:nvPr>
        </p:nvSpPr>
        <p:spPr/>
        <p:txBody>
          <a:bodyPr/>
          <a:lstStyle/>
          <a:p>
            <a:fld id="{9E6117F6-0340-4685-AAE0-D6DFDEBBAE17}" type="slidenum">
              <a:rPr lang="hr-HR" smtClean="0"/>
              <a:t>11</a:t>
            </a:fld>
            <a:endParaRPr lang="hr-HR"/>
          </a:p>
        </p:txBody>
      </p:sp>
    </p:spTree>
    <p:extLst>
      <p:ext uri="{BB962C8B-B14F-4D97-AF65-F5344CB8AC3E}">
        <p14:creationId xmlns:p14="http://schemas.microsoft.com/office/powerpoint/2010/main" val="1419808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F12460D-311D-2CFC-101C-284DB9C6C420}"/>
              </a:ext>
            </a:extLst>
          </p:cNvPr>
          <p:cNvSpPr>
            <a:spLocks noGrp="1" noChangeArrowheads="1"/>
          </p:cNvSpPr>
          <p:nvPr>
            <p:ph type="dt" sz="half" idx="10"/>
          </p:nvPr>
        </p:nvSpPr>
        <p:spPr/>
        <p:txBody>
          <a:bodyPr/>
          <a:lstStyle>
            <a:lvl1pPr eaLnBrk="1" hangingPunct="1">
              <a:lnSpc>
                <a:spcPct val="90000"/>
              </a:lnSpc>
              <a:spcBef>
                <a:spcPct val="20000"/>
              </a:spcBef>
              <a:buFontTx/>
              <a:buChar char="•"/>
              <a:defRPr/>
            </a:lvl1pPr>
          </a:lstStyle>
          <a:p>
            <a:pPr>
              <a:defRPr/>
            </a:pPr>
            <a:endParaRPr lang="en-US"/>
          </a:p>
        </p:txBody>
      </p:sp>
      <p:sp>
        <p:nvSpPr>
          <p:cNvPr id="5" name="Rectangle 5">
            <a:extLst>
              <a:ext uri="{FF2B5EF4-FFF2-40B4-BE49-F238E27FC236}">
                <a16:creationId xmlns:a16="http://schemas.microsoft.com/office/drawing/2014/main" id="{CB0304C1-4208-F553-B167-78AE08B47C82}"/>
              </a:ext>
            </a:extLst>
          </p:cNvPr>
          <p:cNvSpPr>
            <a:spLocks noGrp="1" noChangeArrowheads="1"/>
          </p:cNvSpPr>
          <p:nvPr>
            <p:ph type="ftr" sz="quarter" idx="11"/>
          </p:nvPr>
        </p:nvSpPr>
        <p:spPr/>
        <p:txBody>
          <a:bodyPr/>
          <a:lstStyle>
            <a:lvl1pPr algn="l" eaLnBrk="1" hangingPunct="1">
              <a:lnSpc>
                <a:spcPct val="90000"/>
              </a:lnSpc>
              <a:spcBef>
                <a:spcPct val="20000"/>
              </a:spcBef>
              <a:buFontTx/>
              <a:buChar char="•"/>
              <a:defRPr/>
            </a:lvl1pPr>
          </a:lstStyle>
          <a:p>
            <a:pPr>
              <a:defRPr/>
            </a:pPr>
            <a:endParaRPr lang="en-US"/>
          </a:p>
        </p:txBody>
      </p:sp>
      <p:sp>
        <p:nvSpPr>
          <p:cNvPr id="6" name="Rectangle 6">
            <a:extLst>
              <a:ext uri="{FF2B5EF4-FFF2-40B4-BE49-F238E27FC236}">
                <a16:creationId xmlns:a16="http://schemas.microsoft.com/office/drawing/2014/main" id="{5C698184-17C8-9CA2-2306-9EF5DCF54166}"/>
              </a:ext>
            </a:extLst>
          </p:cNvPr>
          <p:cNvSpPr>
            <a:spLocks noGrp="1" noChangeArrowheads="1"/>
          </p:cNvSpPr>
          <p:nvPr>
            <p:ph type="sldNum" sz="quarter" idx="12"/>
          </p:nvPr>
        </p:nvSpPr>
        <p:spPr/>
        <p:txBody>
          <a:bodyPr/>
          <a:lstStyle>
            <a:lvl1pPr eaLnBrk="1" hangingPunct="1">
              <a:lnSpc>
                <a:spcPct val="90000"/>
              </a:lnSpc>
              <a:spcBef>
                <a:spcPct val="20000"/>
              </a:spcBef>
              <a:buFontTx/>
              <a:buChar char="•"/>
              <a:defRPr/>
            </a:lvl1pPr>
          </a:lstStyle>
          <a:p>
            <a:fld id="{8BF2996D-DD35-4A6F-8634-79F6B74AF3AD}" type="slidenum">
              <a:rPr lang="en-US" altLang="sr-Latn-RS"/>
              <a:pPr/>
              <a:t>‹#›</a:t>
            </a:fld>
            <a:endParaRPr lang="en-US" altLang="sr-Latn-RS"/>
          </a:p>
        </p:txBody>
      </p:sp>
    </p:spTree>
    <p:extLst>
      <p:ext uri="{BB962C8B-B14F-4D97-AF65-F5344CB8AC3E}">
        <p14:creationId xmlns:p14="http://schemas.microsoft.com/office/powerpoint/2010/main" val="506530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B8A5EA-4D1E-9A52-7367-0A2881021A1D}"/>
              </a:ext>
            </a:extLst>
          </p:cNvPr>
          <p:cNvSpPr>
            <a:spLocks noGrp="1" noChangeArrowheads="1"/>
          </p:cNvSpPr>
          <p:nvPr>
            <p:ph type="dt" sz="half" idx="10"/>
          </p:nvPr>
        </p:nvSpPr>
        <p:spPr/>
        <p:txBody>
          <a:bodyPr/>
          <a:lstStyle>
            <a:lvl1pPr eaLnBrk="1" hangingPunct="1">
              <a:lnSpc>
                <a:spcPct val="90000"/>
              </a:lnSpc>
              <a:spcBef>
                <a:spcPct val="20000"/>
              </a:spcBef>
              <a:buFontTx/>
              <a:buChar char="•"/>
              <a:defRPr/>
            </a:lvl1pPr>
          </a:lstStyle>
          <a:p>
            <a:pPr>
              <a:defRPr/>
            </a:pPr>
            <a:endParaRPr lang="en-US"/>
          </a:p>
        </p:txBody>
      </p:sp>
      <p:sp>
        <p:nvSpPr>
          <p:cNvPr id="5" name="Rectangle 5">
            <a:extLst>
              <a:ext uri="{FF2B5EF4-FFF2-40B4-BE49-F238E27FC236}">
                <a16:creationId xmlns:a16="http://schemas.microsoft.com/office/drawing/2014/main" id="{FBA1DF36-26B6-C55A-E314-9CF4F1F865C3}"/>
              </a:ext>
            </a:extLst>
          </p:cNvPr>
          <p:cNvSpPr>
            <a:spLocks noGrp="1" noChangeArrowheads="1"/>
          </p:cNvSpPr>
          <p:nvPr>
            <p:ph type="ftr" sz="quarter" idx="11"/>
          </p:nvPr>
        </p:nvSpPr>
        <p:spPr/>
        <p:txBody>
          <a:bodyPr/>
          <a:lstStyle>
            <a:lvl1pPr algn="l" eaLnBrk="1" hangingPunct="1">
              <a:lnSpc>
                <a:spcPct val="90000"/>
              </a:lnSpc>
              <a:spcBef>
                <a:spcPct val="20000"/>
              </a:spcBef>
              <a:buFontTx/>
              <a:buChar char="•"/>
              <a:defRPr/>
            </a:lvl1pPr>
          </a:lstStyle>
          <a:p>
            <a:pPr>
              <a:defRPr/>
            </a:pPr>
            <a:endParaRPr lang="en-US"/>
          </a:p>
        </p:txBody>
      </p:sp>
      <p:sp>
        <p:nvSpPr>
          <p:cNvPr id="6" name="Rectangle 6">
            <a:extLst>
              <a:ext uri="{FF2B5EF4-FFF2-40B4-BE49-F238E27FC236}">
                <a16:creationId xmlns:a16="http://schemas.microsoft.com/office/drawing/2014/main" id="{732E94DA-67B2-4F79-5D3A-CA4FED79DCDC}"/>
              </a:ext>
            </a:extLst>
          </p:cNvPr>
          <p:cNvSpPr>
            <a:spLocks noGrp="1" noChangeArrowheads="1"/>
          </p:cNvSpPr>
          <p:nvPr>
            <p:ph type="sldNum" sz="quarter" idx="12"/>
          </p:nvPr>
        </p:nvSpPr>
        <p:spPr/>
        <p:txBody>
          <a:bodyPr/>
          <a:lstStyle>
            <a:lvl1pPr eaLnBrk="1" hangingPunct="1">
              <a:lnSpc>
                <a:spcPct val="90000"/>
              </a:lnSpc>
              <a:spcBef>
                <a:spcPct val="20000"/>
              </a:spcBef>
              <a:buFontTx/>
              <a:buChar char="•"/>
              <a:defRPr/>
            </a:lvl1pPr>
          </a:lstStyle>
          <a:p>
            <a:fld id="{EF6EE370-E77E-40DD-8309-897FAE547C4B}" type="slidenum">
              <a:rPr lang="en-US" altLang="sr-Latn-RS"/>
              <a:pPr/>
              <a:t>‹#›</a:t>
            </a:fld>
            <a:endParaRPr lang="en-US" altLang="sr-Latn-RS"/>
          </a:p>
        </p:txBody>
      </p:sp>
    </p:spTree>
    <p:extLst>
      <p:ext uri="{BB962C8B-B14F-4D97-AF65-F5344CB8AC3E}">
        <p14:creationId xmlns:p14="http://schemas.microsoft.com/office/powerpoint/2010/main" val="2131997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1AD821-A0A7-BE04-1C89-76B57D45FF51}"/>
              </a:ext>
            </a:extLst>
          </p:cNvPr>
          <p:cNvSpPr>
            <a:spLocks noGrp="1" noChangeArrowheads="1"/>
          </p:cNvSpPr>
          <p:nvPr>
            <p:ph type="dt" sz="half" idx="10"/>
          </p:nvPr>
        </p:nvSpPr>
        <p:spPr/>
        <p:txBody>
          <a:bodyPr/>
          <a:lstStyle>
            <a:lvl1pPr eaLnBrk="1" hangingPunct="1">
              <a:lnSpc>
                <a:spcPct val="90000"/>
              </a:lnSpc>
              <a:spcBef>
                <a:spcPct val="20000"/>
              </a:spcBef>
              <a:buFontTx/>
              <a:buChar char="•"/>
              <a:defRPr/>
            </a:lvl1pPr>
          </a:lstStyle>
          <a:p>
            <a:pPr>
              <a:defRPr/>
            </a:pPr>
            <a:endParaRPr lang="en-US"/>
          </a:p>
        </p:txBody>
      </p:sp>
      <p:sp>
        <p:nvSpPr>
          <p:cNvPr id="5" name="Rectangle 5">
            <a:extLst>
              <a:ext uri="{FF2B5EF4-FFF2-40B4-BE49-F238E27FC236}">
                <a16:creationId xmlns:a16="http://schemas.microsoft.com/office/drawing/2014/main" id="{16E2BB4A-5B80-D393-E3CE-EE4E6826D2FA}"/>
              </a:ext>
            </a:extLst>
          </p:cNvPr>
          <p:cNvSpPr>
            <a:spLocks noGrp="1" noChangeArrowheads="1"/>
          </p:cNvSpPr>
          <p:nvPr>
            <p:ph type="ftr" sz="quarter" idx="11"/>
          </p:nvPr>
        </p:nvSpPr>
        <p:spPr/>
        <p:txBody>
          <a:bodyPr/>
          <a:lstStyle>
            <a:lvl1pPr algn="l" eaLnBrk="1" hangingPunct="1">
              <a:lnSpc>
                <a:spcPct val="90000"/>
              </a:lnSpc>
              <a:spcBef>
                <a:spcPct val="20000"/>
              </a:spcBef>
              <a:buFontTx/>
              <a:buChar char="•"/>
              <a:defRPr/>
            </a:lvl1pPr>
          </a:lstStyle>
          <a:p>
            <a:pPr>
              <a:defRPr/>
            </a:pPr>
            <a:endParaRPr lang="en-US"/>
          </a:p>
        </p:txBody>
      </p:sp>
      <p:sp>
        <p:nvSpPr>
          <p:cNvPr id="6" name="Rectangle 6">
            <a:extLst>
              <a:ext uri="{FF2B5EF4-FFF2-40B4-BE49-F238E27FC236}">
                <a16:creationId xmlns:a16="http://schemas.microsoft.com/office/drawing/2014/main" id="{AC516C95-BF2A-4982-44CA-665C6DEF98D5}"/>
              </a:ext>
            </a:extLst>
          </p:cNvPr>
          <p:cNvSpPr>
            <a:spLocks noGrp="1" noChangeArrowheads="1"/>
          </p:cNvSpPr>
          <p:nvPr>
            <p:ph type="sldNum" sz="quarter" idx="12"/>
          </p:nvPr>
        </p:nvSpPr>
        <p:spPr/>
        <p:txBody>
          <a:bodyPr/>
          <a:lstStyle>
            <a:lvl1pPr eaLnBrk="1" hangingPunct="1">
              <a:lnSpc>
                <a:spcPct val="90000"/>
              </a:lnSpc>
              <a:spcBef>
                <a:spcPct val="20000"/>
              </a:spcBef>
              <a:buFontTx/>
              <a:buChar char="•"/>
              <a:defRPr/>
            </a:lvl1pPr>
          </a:lstStyle>
          <a:p>
            <a:fld id="{8B9CF496-79BE-4EF5-B03E-6C58A9C3CABC}" type="slidenum">
              <a:rPr lang="en-US" altLang="sr-Latn-RS"/>
              <a:pPr/>
              <a:t>‹#›</a:t>
            </a:fld>
            <a:endParaRPr lang="en-US" altLang="sr-Latn-RS"/>
          </a:p>
        </p:txBody>
      </p:sp>
    </p:spTree>
    <p:extLst>
      <p:ext uri="{BB962C8B-B14F-4D97-AF65-F5344CB8AC3E}">
        <p14:creationId xmlns:p14="http://schemas.microsoft.com/office/powerpoint/2010/main" val="1981857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3451159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1371079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1504183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Date Placeholder 4"/>
          <p:cNvSpPr>
            <a:spLocks noGrp="1"/>
          </p:cNvSpPr>
          <p:nvPr>
            <p:ph type="dt" sz="half" idx="10"/>
          </p:nvPr>
        </p:nvSpPr>
        <p:spPr/>
        <p:txBody>
          <a:bodyPr/>
          <a:lstStyle/>
          <a:p>
            <a:fld id="{8E38EBD1-AC04-4A60-8E45-5E2A36D0731E}" type="datetimeFigureOut">
              <a:rPr lang="hr-HR" smtClean="0"/>
              <a:t>7.12.2022.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1634475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Content Placeholder 3"/>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Content Placeholder 5"/>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8E38EBD1-AC04-4A60-8E45-5E2A36D0731E}" type="datetimeFigureOut">
              <a:rPr lang="hr-HR" smtClean="0"/>
              <a:t>7.12.2022.</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1653429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8E38EBD1-AC04-4A60-8E45-5E2A36D0731E}" type="datetimeFigureOut">
              <a:rPr lang="hr-HR" smtClean="0"/>
              <a:t>7.12.2022.</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3121150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8EBD1-AC04-4A60-8E45-5E2A36D0731E}" type="datetimeFigureOut">
              <a:rPr lang="hr-HR" smtClean="0"/>
              <a:t>7.12.2022.</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2117213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Date Placeholder 4"/>
          <p:cNvSpPr>
            <a:spLocks noGrp="1"/>
          </p:cNvSpPr>
          <p:nvPr>
            <p:ph type="dt" sz="half" idx="10"/>
          </p:nvPr>
        </p:nvSpPr>
        <p:spPr/>
        <p:txBody>
          <a:bodyPr/>
          <a:lstStyle/>
          <a:p>
            <a:fld id="{8E38EBD1-AC04-4A60-8E45-5E2A36D0731E}" type="datetimeFigureOut">
              <a:rPr lang="hr-HR" smtClean="0"/>
              <a:t>7.12.2022.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183404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13730E-02C5-5D53-18F4-B382FAF5083B}"/>
              </a:ext>
            </a:extLst>
          </p:cNvPr>
          <p:cNvSpPr>
            <a:spLocks noGrp="1" noChangeArrowheads="1"/>
          </p:cNvSpPr>
          <p:nvPr>
            <p:ph type="dt" sz="half" idx="10"/>
          </p:nvPr>
        </p:nvSpPr>
        <p:spPr/>
        <p:txBody>
          <a:bodyPr/>
          <a:lstStyle>
            <a:lvl1pPr eaLnBrk="1" hangingPunct="1">
              <a:lnSpc>
                <a:spcPct val="90000"/>
              </a:lnSpc>
              <a:spcBef>
                <a:spcPct val="20000"/>
              </a:spcBef>
              <a:buFontTx/>
              <a:buChar char="•"/>
              <a:defRPr/>
            </a:lvl1pPr>
          </a:lstStyle>
          <a:p>
            <a:pPr>
              <a:defRPr/>
            </a:pPr>
            <a:endParaRPr lang="en-US"/>
          </a:p>
        </p:txBody>
      </p:sp>
      <p:sp>
        <p:nvSpPr>
          <p:cNvPr id="5" name="Rectangle 5">
            <a:extLst>
              <a:ext uri="{FF2B5EF4-FFF2-40B4-BE49-F238E27FC236}">
                <a16:creationId xmlns:a16="http://schemas.microsoft.com/office/drawing/2014/main" id="{7F3AD22B-83E1-6CE1-ED54-D36E6984B0AC}"/>
              </a:ext>
            </a:extLst>
          </p:cNvPr>
          <p:cNvSpPr>
            <a:spLocks noGrp="1" noChangeArrowheads="1"/>
          </p:cNvSpPr>
          <p:nvPr>
            <p:ph type="ftr" sz="quarter" idx="11"/>
          </p:nvPr>
        </p:nvSpPr>
        <p:spPr/>
        <p:txBody>
          <a:bodyPr/>
          <a:lstStyle>
            <a:lvl1pPr algn="l" eaLnBrk="1" hangingPunct="1">
              <a:lnSpc>
                <a:spcPct val="90000"/>
              </a:lnSpc>
              <a:spcBef>
                <a:spcPct val="20000"/>
              </a:spcBef>
              <a:buFontTx/>
              <a:buChar char="•"/>
              <a:defRPr/>
            </a:lvl1pPr>
          </a:lstStyle>
          <a:p>
            <a:pPr>
              <a:defRPr/>
            </a:pPr>
            <a:endParaRPr lang="en-US"/>
          </a:p>
        </p:txBody>
      </p:sp>
      <p:sp>
        <p:nvSpPr>
          <p:cNvPr id="6" name="Rectangle 6">
            <a:extLst>
              <a:ext uri="{FF2B5EF4-FFF2-40B4-BE49-F238E27FC236}">
                <a16:creationId xmlns:a16="http://schemas.microsoft.com/office/drawing/2014/main" id="{F3D84EFE-B5B1-AD04-B5A8-017800697E5D}"/>
              </a:ext>
            </a:extLst>
          </p:cNvPr>
          <p:cNvSpPr>
            <a:spLocks noGrp="1" noChangeArrowheads="1"/>
          </p:cNvSpPr>
          <p:nvPr>
            <p:ph type="sldNum" sz="quarter" idx="12"/>
          </p:nvPr>
        </p:nvSpPr>
        <p:spPr/>
        <p:txBody>
          <a:bodyPr/>
          <a:lstStyle>
            <a:lvl1pPr eaLnBrk="1" hangingPunct="1">
              <a:lnSpc>
                <a:spcPct val="90000"/>
              </a:lnSpc>
              <a:spcBef>
                <a:spcPct val="20000"/>
              </a:spcBef>
              <a:buFontTx/>
              <a:buChar char="•"/>
              <a:defRPr/>
            </a:lvl1pPr>
          </a:lstStyle>
          <a:p>
            <a:fld id="{2CEAEF41-F509-4901-8B64-EB8DEDDEA0DE}" type="slidenum">
              <a:rPr lang="en-US" altLang="sr-Latn-RS"/>
              <a:pPr/>
              <a:t>‹#›</a:t>
            </a:fld>
            <a:endParaRPr lang="en-US" altLang="sr-Latn-RS"/>
          </a:p>
        </p:txBody>
      </p:sp>
    </p:spTree>
    <p:extLst>
      <p:ext uri="{BB962C8B-B14F-4D97-AF65-F5344CB8AC3E}">
        <p14:creationId xmlns:p14="http://schemas.microsoft.com/office/powerpoint/2010/main" val="1053843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Date Placeholder 4"/>
          <p:cNvSpPr>
            <a:spLocks noGrp="1"/>
          </p:cNvSpPr>
          <p:nvPr>
            <p:ph type="dt" sz="half" idx="10"/>
          </p:nvPr>
        </p:nvSpPr>
        <p:spPr/>
        <p:txBody>
          <a:bodyPr/>
          <a:lstStyle/>
          <a:p>
            <a:fld id="{8E38EBD1-AC04-4A60-8E45-5E2A36D0731E}" type="datetimeFigureOut">
              <a:rPr lang="hr-HR" smtClean="0"/>
              <a:t>7.12.2022.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2775273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3780305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335167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hr-HR"/>
              <a:t>Kliknite da biste uredili stil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32845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2937003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hr-HR"/>
              <a:t>Kliknite da biste uredili stil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1078660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Date Placeholder 4"/>
          <p:cNvSpPr>
            <a:spLocks noGrp="1"/>
          </p:cNvSpPr>
          <p:nvPr>
            <p:ph type="dt" sz="half" idx="10"/>
          </p:nvPr>
        </p:nvSpPr>
        <p:spPr/>
        <p:txBody>
          <a:bodyPr/>
          <a:lstStyle/>
          <a:p>
            <a:fld id="{8E38EBD1-AC04-4A60-8E45-5E2A36D0731E}" type="datetimeFigureOut">
              <a:rPr lang="hr-HR" smtClean="0"/>
              <a:t>7.12.2022.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1597892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r-HR"/>
              <a:t>Kliknite da biste uredili stil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8E38EBD1-AC04-4A60-8E45-5E2A36D0731E}" type="datetimeFigureOut">
              <a:rPr lang="hr-HR" smtClean="0"/>
              <a:t>7.12.2022.</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3043669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8E38EBD1-AC04-4A60-8E45-5E2A36D0731E}" type="datetimeFigureOut">
              <a:rPr lang="hr-HR" smtClean="0"/>
              <a:t>7.12.2022.</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1814405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8EBD1-AC04-4A60-8E45-5E2A36D0731E}" type="datetimeFigureOut">
              <a:rPr lang="hr-HR" smtClean="0"/>
              <a:t>7.12.2022.</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490182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698609B-0CAF-FFC0-2C06-175AC27F151D}"/>
              </a:ext>
            </a:extLst>
          </p:cNvPr>
          <p:cNvSpPr>
            <a:spLocks noGrp="1" noChangeArrowheads="1"/>
          </p:cNvSpPr>
          <p:nvPr>
            <p:ph type="dt" sz="half" idx="10"/>
          </p:nvPr>
        </p:nvSpPr>
        <p:spPr/>
        <p:txBody>
          <a:bodyPr/>
          <a:lstStyle>
            <a:lvl1pPr eaLnBrk="1" hangingPunct="1">
              <a:lnSpc>
                <a:spcPct val="90000"/>
              </a:lnSpc>
              <a:spcBef>
                <a:spcPct val="20000"/>
              </a:spcBef>
              <a:buFontTx/>
              <a:buChar char="•"/>
              <a:defRPr/>
            </a:lvl1pPr>
          </a:lstStyle>
          <a:p>
            <a:pPr>
              <a:defRPr/>
            </a:pPr>
            <a:endParaRPr lang="en-US"/>
          </a:p>
        </p:txBody>
      </p:sp>
      <p:sp>
        <p:nvSpPr>
          <p:cNvPr id="5" name="Rectangle 5">
            <a:extLst>
              <a:ext uri="{FF2B5EF4-FFF2-40B4-BE49-F238E27FC236}">
                <a16:creationId xmlns:a16="http://schemas.microsoft.com/office/drawing/2014/main" id="{4A85AA7C-E0A1-3C3B-1755-77D029D5EA9F}"/>
              </a:ext>
            </a:extLst>
          </p:cNvPr>
          <p:cNvSpPr>
            <a:spLocks noGrp="1" noChangeArrowheads="1"/>
          </p:cNvSpPr>
          <p:nvPr>
            <p:ph type="ftr" sz="quarter" idx="11"/>
          </p:nvPr>
        </p:nvSpPr>
        <p:spPr/>
        <p:txBody>
          <a:bodyPr/>
          <a:lstStyle>
            <a:lvl1pPr algn="l" eaLnBrk="1" hangingPunct="1">
              <a:lnSpc>
                <a:spcPct val="90000"/>
              </a:lnSpc>
              <a:spcBef>
                <a:spcPct val="20000"/>
              </a:spcBef>
              <a:buFontTx/>
              <a:buChar char="•"/>
              <a:defRPr/>
            </a:lvl1pPr>
          </a:lstStyle>
          <a:p>
            <a:pPr>
              <a:defRPr/>
            </a:pPr>
            <a:endParaRPr lang="en-US"/>
          </a:p>
        </p:txBody>
      </p:sp>
      <p:sp>
        <p:nvSpPr>
          <p:cNvPr id="6" name="Rectangle 6">
            <a:extLst>
              <a:ext uri="{FF2B5EF4-FFF2-40B4-BE49-F238E27FC236}">
                <a16:creationId xmlns:a16="http://schemas.microsoft.com/office/drawing/2014/main" id="{A3EE68C6-9B6D-7618-B1E7-180D513552DB}"/>
              </a:ext>
            </a:extLst>
          </p:cNvPr>
          <p:cNvSpPr>
            <a:spLocks noGrp="1" noChangeArrowheads="1"/>
          </p:cNvSpPr>
          <p:nvPr>
            <p:ph type="sldNum" sz="quarter" idx="12"/>
          </p:nvPr>
        </p:nvSpPr>
        <p:spPr/>
        <p:txBody>
          <a:bodyPr/>
          <a:lstStyle>
            <a:lvl1pPr eaLnBrk="1" hangingPunct="1">
              <a:lnSpc>
                <a:spcPct val="90000"/>
              </a:lnSpc>
              <a:spcBef>
                <a:spcPct val="20000"/>
              </a:spcBef>
              <a:buFontTx/>
              <a:buChar char="•"/>
              <a:defRPr/>
            </a:lvl1pPr>
          </a:lstStyle>
          <a:p>
            <a:fld id="{2A9E421A-DACB-42E4-841B-041ACE90CA71}" type="slidenum">
              <a:rPr lang="en-US" altLang="sr-Latn-RS"/>
              <a:pPr/>
              <a:t>‹#›</a:t>
            </a:fld>
            <a:endParaRPr lang="en-US" altLang="sr-Latn-RS"/>
          </a:p>
        </p:txBody>
      </p:sp>
    </p:spTree>
    <p:extLst>
      <p:ext uri="{BB962C8B-B14F-4D97-AF65-F5344CB8AC3E}">
        <p14:creationId xmlns:p14="http://schemas.microsoft.com/office/powerpoint/2010/main" val="2191951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hr-HR"/>
              <a:t>Kliknite da biste uredili stil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hr-HR"/>
              <a:t>Kliknite da biste uredili matrice</a:t>
            </a:r>
          </a:p>
        </p:txBody>
      </p:sp>
      <p:sp>
        <p:nvSpPr>
          <p:cNvPr id="5" name="Date Placeholder 4"/>
          <p:cNvSpPr>
            <a:spLocks noGrp="1"/>
          </p:cNvSpPr>
          <p:nvPr>
            <p:ph type="dt" sz="half" idx="10"/>
          </p:nvPr>
        </p:nvSpPr>
        <p:spPr/>
        <p:txBody>
          <a:bodyPr/>
          <a:lstStyle/>
          <a:p>
            <a:fld id="{8E38EBD1-AC04-4A60-8E45-5E2A36D0731E}" type="datetimeFigureOut">
              <a:rPr lang="hr-HR" smtClean="0"/>
              <a:t>7.12.2022.</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4008794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a:t>Kliknite ikonu da biste dodali  sliku</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E3A50B26-A6B0-4CB8-BC1B-94BA1CE843E9}" type="slidenum">
              <a:rPr lang="hr-HR" smtClean="0"/>
              <a:t>‹#›</a:t>
            </a:fld>
            <a:endParaRPr lang="hr-HR"/>
          </a:p>
        </p:txBody>
      </p:sp>
      <p:sp>
        <p:nvSpPr>
          <p:cNvPr id="5" name="Date Placeholder 4"/>
          <p:cNvSpPr>
            <a:spLocks noGrp="1"/>
          </p:cNvSpPr>
          <p:nvPr>
            <p:ph type="dt" sz="half" idx="10"/>
          </p:nvPr>
        </p:nvSpPr>
        <p:spPr/>
        <p:txBody>
          <a:bodyPr/>
          <a:lstStyle/>
          <a:p>
            <a:fld id="{8E38EBD1-AC04-4A60-8E45-5E2A36D0731E}" type="datetimeFigureOut">
              <a:rPr lang="hr-HR" smtClean="0"/>
              <a:t>7.12.2022.</a:t>
            </a:fld>
            <a:endParaRPr lang="hr-HR"/>
          </a:p>
        </p:txBody>
      </p:sp>
    </p:spTree>
    <p:extLst>
      <p:ext uri="{BB962C8B-B14F-4D97-AF65-F5344CB8AC3E}">
        <p14:creationId xmlns:p14="http://schemas.microsoft.com/office/powerpoint/2010/main" val="1509042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hr-HR"/>
              <a:t>Kliknite da biste uredili stil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FD49D97-9C83-49E6-99B3-08DD4DF2C484}" type="slidenum">
              <a:rPr lang="en-US" altLang="sr-Latn-RS" smtClean="0"/>
              <a:pPr/>
              <a:t>‹#›</a:t>
            </a:fld>
            <a:endParaRPr lang="en-US" altLang="sr-Latn-RS"/>
          </a:p>
        </p:txBody>
      </p:sp>
    </p:spTree>
    <p:extLst>
      <p:ext uri="{BB962C8B-B14F-4D97-AF65-F5344CB8AC3E}">
        <p14:creationId xmlns:p14="http://schemas.microsoft.com/office/powerpoint/2010/main" val="2768672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r-HR"/>
              <a:t>Kliknite da biste uredili stil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a:t>Kliknite da biste uredili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FD49D97-9C83-49E6-99B3-08DD4DF2C484}" type="slidenum">
              <a:rPr lang="en-US" altLang="sr-Latn-RS" smtClean="0"/>
              <a:pPr/>
              <a:t>‹#›</a:t>
            </a:fld>
            <a:endParaRPr lang="en-US" altLang="sr-Latn-R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5883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hr-HR"/>
              <a:t>Kliknite da biste uredili stil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FD49D97-9C83-49E6-99B3-08DD4DF2C484}" type="slidenum">
              <a:rPr lang="en-US" altLang="sr-Latn-RS" smtClean="0"/>
              <a:pPr/>
              <a:t>‹#›</a:t>
            </a:fld>
            <a:endParaRPr lang="en-US" altLang="sr-Latn-RS"/>
          </a:p>
        </p:txBody>
      </p:sp>
    </p:spTree>
    <p:extLst>
      <p:ext uri="{BB962C8B-B14F-4D97-AF65-F5344CB8AC3E}">
        <p14:creationId xmlns:p14="http://schemas.microsoft.com/office/powerpoint/2010/main" val="3788578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Kartica s nazivom citat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r-HR"/>
              <a:t>Kliknite da biste uredili stil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a:t>Kliknite da biste uredili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FD49D97-9C83-49E6-99B3-08DD4DF2C484}" type="slidenum">
              <a:rPr lang="en-US" altLang="sr-Latn-RS" smtClean="0"/>
              <a:pPr/>
              <a:t>‹#›</a:t>
            </a:fld>
            <a:endParaRPr lang="en-US" altLang="sr-Latn-R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44432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ili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hr-HR"/>
              <a:t>Kliknite da biste uredili stil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a:t>Kliknite da biste uredili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FD49D97-9C83-49E6-99B3-08DD4DF2C484}" type="slidenum">
              <a:rPr lang="en-US" altLang="sr-Latn-RS" smtClean="0"/>
              <a:pPr/>
              <a:t>‹#›</a:t>
            </a:fld>
            <a:endParaRPr lang="en-US" altLang="sr-Latn-RS"/>
          </a:p>
        </p:txBody>
      </p:sp>
    </p:spTree>
    <p:extLst>
      <p:ext uri="{BB962C8B-B14F-4D97-AF65-F5344CB8AC3E}">
        <p14:creationId xmlns:p14="http://schemas.microsoft.com/office/powerpoint/2010/main" val="3133507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940249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1966774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E42E635-B673-8836-A0E2-56FA4D777E01}"/>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3429225D-346C-8201-6356-3184BBF7F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3DA3898B-5BBC-7E4F-9079-56E8A00735AB}"/>
              </a:ext>
            </a:extLst>
          </p:cNvPr>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Rezervirano mjesto podnožja 4">
            <a:extLst>
              <a:ext uri="{FF2B5EF4-FFF2-40B4-BE49-F238E27FC236}">
                <a16:creationId xmlns:a16="http://schemas.microsoft.com/office/drawing/2014/main" id="{836AAD7C-B3E3-B8DA-8417-44C601A94FCF}"/>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7031D9AF-D5FE-03B9-B245-D91F2243BFD3}"/>
              </a:ext>
            </a:extLst>
          </p:cNvPr>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305593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6209742-92E1-0334-644E-849F7AD8A4D5}"/>
              </a:ext>
            </a:extLst>
          </p:cNvPr>
          <p:cNvSpPr>
            <a:spLocks noGrp="1" noChangeArrowheads="1"/>
          </p:cNvSpPr>
          <p:nvPr>
            <p:ph type="dt" sz="half" idx="10"/>
          </p:nvPr>
        </p:nvSpPr>
        <p:spPr/>
        <p:txBody>
          <a:bodyPr/>
          <a:lstStyle>
            <a:lvl1pPr eaLnBrk="1" hangingPunct="1">
              <a:lnSpc>
                <a:spcPct val="90000"/>
              </a:lnSpc>
              <a:spcBef>
                <a:spcPct val="20000"/>
              </a:spcBef>
              <a:buFontTx/>
              <a:buChar char="•"/>
              <a:defRPr/>
            </a:lvl1pPr>
          </a:lstStyle>
          <a:p>
            <a:pPr>
              <a:defRPr/>
            </a:pPr>
            <a:endParaRPr lang="en-US"/>
          </a:p>
        </p:txBody>
      </p:sp>
      <p:sp>
        <p:nvSpPr>
          <p:cNvPr id="6" name="Rectangle 5">
            <a:extLst>
              <a:ext uri="{FF2B5EF4-FFF2-40B4-BE49-F238E27FC236}">
                <a16:creationId xmlns:a16="http://schemas.microsoft.com/office/drawing/2014/main" id="{6CEA6756-D824-7FF2-75DF-B48D5E87B38A}"/>
              </a:ext>
            </a:extLst>
          </p:cNvPr>
          <p:cNvSpPr>
            <a:spLocks noGrp="1" noChangeArrowheads="1"/>
          </p:cNvSpPr>
          <p:nvPr>
            <p:ph type="ftr" sz="quarter" idx="11"/>
          </p:nvPr>
        </p:nvSpPr>
        <p:spPr/>
        <p:txBody>
          <a:bodyPr/>
          <a:lstStyle>
            <a:lvl1pPr algn="l" eaLnBrk="1" hangingPunct="1">
              <a:lnSpc>
                <a:spcPct val="90000"/>
              </a:lnSpc>
              <a:spcBef>
                <a:spcPct val="20000"/>
              </a:spcBef>
              <a:buFontTx/>
              <a:buChar char="•"/>
              <a:defRPr/>
            </a:lvl1pPr>
          </a:lstStyle>
          <a:p>
            <a:pPr>
              <a:defRPr/>
            </a:pPr>
            <a:endParaRPr lang="en-US"/>
          </a:p>
        </p:txBody>
      </p:sp>
      <p:sp>
        <p:nvSpPr>
          <p:cNvPr id="7" name="Rectangle 6">
            <a:extLst>
              <a:ext uri="{FF2B5EF4-FFF2-40B4-BE49-F238E27FC236}">
                <a16:creationId xmlns:a16="http://schemas.microsoft.com/office/drawing/2014/main" id="{9F2D841B-2503-C35F-E006-D1697DEA33A5}"/>
              </a:ext>
            </a:extLst>
          </p:cNvPr>
          <p:cNvSpPr>
            <a:spLocks noGrp="1" noChangeArrowheads="1"/>
          </p:cNvSpPr>
          <p:nvPr>
            <p:ph type="sldNum" sz="quarter" idx="12"/>
          </p:nvPr>
        </p:nvSpPr>
        <p:spPr/>
        <p:txBody>
          <a:bodyPr/>
          <a:lstStyle>
            <a:lvl1pPr eaLnBrk="1" hangingPunct="1">
              <a:lnSpc>
                <a:spcPct val="90000"/>
              </a:lnSpc>
              <a:spcBef>
                <a:spcPct val="20000"/>
              </a:spcBef>
              <a:buFontTx/>
              <a:buChar char="•"/>
              <a:defRPr/>
            </a:lvl1pPr>
          </a:lstStyle>
          <a:p>
            <a:fld id="{5C23D9BF-9FFB-47AF-B16E-1B3C9C5EA017}" type="slidenum">
              <a:rPr lang="en-US" altLang="sr-Latn-RS"/>
              <a:pPr/>
              <a:t>‹#›</a:t>
            </a:fld>
            <a:endParaRPr lang="en-US" altLang="sr-Latn-RS"/>
          </a:p>
        </p:txBody>
      </p:sp>
    </p:spTree>
    <p:extLst>
      <p:ext uri="{BB962C8B-B14F-4D97-AF65-F5344CB8AC3E}">
        <p14:creationId xmlns:p14="http://schemas.microsoft.com/office/powerpoint/2010/main" val="3541057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7634A54-AD40-FA53-51E3-3BB69884D4DF}"/>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9BB2DA91-8712-88E8-12FD-DC6375247088}"/>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14976647-0ABE-7CA4-87BD-D7171EE9E2B3}"/>
              </a:ext>
            </a:extLst>
          </p:cNvPr>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Rezervirano mjesto podnožja 4">
            <a:extLst>
              <a:ext uri="{FF2B5EF4-FFF2-40B4-BE49-F238E27FC236}">
                <a16:creationId xmlns:a16="http://schemas.microsoft.com/office/drawing/2014/main" id="{F209F2EE-E575-631F-7E3D-F17BB2A470DF}"/>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42290AD2-451E-5890-14E6-C4332EBDD25C}"/>
              </a:ext>
            </a:extLst>
          </p:cNvPr>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3239114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9DE6595-A47D-4553-B5D6-913137704E14}"/>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DDB6BB7F-A79A-45A9-ED80-CFA0AE36D2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B928CE05-28D9-E746-93C8-9E8E1E57E426}"/>
              </a:ext>
            </a:extLst>
          </p:cNvPr>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Rezervirano mjesto podnožja 4">
            <a:extLst>
              <a:ext uri="{FF2B5EF4-FFF2-40B4-BE49-F238E27FC236}">
                <a16:creationId xmlns:a16="http://schemas.microsoft.com/office/drawing/2014/main" id="{A6E48852-306E-CF09-FD6F-8529C2EE2A18}"/>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F04E202E-3F14-2003-161A-D2095A4A984E}"/>
              </a:ext>
            </a:extLst>
          </p:cNvPr>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1902129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CFBB48-06C0-04BE-00DD-58CF3E2C6289}"/>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BC0D83A0-888B-4961-0A2C-44F505708CC1}"/>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98E52226-1BFE-E067-2662-17236FCE3E63}"/>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D46032DB-A624-5A3F-6FA7-9A96F8F98A51}"/>
              </a:ext>
            </a:extLst>
          </p:cNvPr>
          <p:cNvSpPr>
            <a:spLocks noGrp="1"/>
          </p:cNvSpPr>
          <p:nvPr>
            <p:ph type="dt" sz="half" idx="10"/>
          </p:nvPr>
        </p:nvSpPr>
        <p:spPr/>
        <p:txBody>
          <a:bodyPr/>
          <a:lstStyle/>
          <a:p>
            <a:fld id="{8E38EBD1-AC04-4A60-8E45-5E2A36D0731E}" type="datetimeFigureOut">
              <a:rPr lang="hr-HR" smtClean="0"/>
              <a:t>7.12.2022.</a:t>
            </a:fld>
            <a:endParaRPr lang="hr-HR"/>
          </a:p>
        </p:txBody>
      </p:sp>
      <p:sp>
        <p:nvSpPr>
          <p:cNvPr id="6" name="Rezervirano mjesto podnožja 5">
            <a:extLst>
              <a:ext uri="{FF2B5EF4-FFF2-40B4-BE49-F238E27FC236}">
                <a16:creationId xmlns:a16="http://schemas.microsoft.com/office/drawing/2014/main" id="{B474C214-82F1-9DCB-9C6C-D5D5AEEB87D8}"/>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ADC53047-AA88-39F5-0654-918D4DCC9581}"/>
              </a:ext>
            </a:extLst>
          </p:cNvPr>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3984209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8539F68-089D-B4B7-70BB-208BE9970613}"/>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563AB25A-0EDB-8871-3E05-675158E8D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2F8EACEC-8FB8-79F7-095D-20BD69CC0A0D}"/>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9429B3E8-B1FD-CFE7-22B3-E2811C2827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54B235DA-BA1A-849A-A6D2-35852BF2CBE8}"/>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7CA4B8B0-5BB4-9A37-1972-1E66FBBCE8AF}"/>
              </a:ext>
            </a:extLst>
          </p:cNvPr>
          <p:cNvSpPr>
            <a:spLocks noGrp="1"/>
          </p:cNvSpPr>
          <p:nvPr>
            <p:ph type="dt" sz="half" idx="10"/>
          </p:nvPr>
        </p:nvSpPr>
        <p:spPr/>
        <p:txBody>
          <a:bodyPr/>
          <a:lstStyle/>
          <a:p>
            <a:fld id="{8E38EBD1-AC04-4A60-8E45-5E2A36D0731E}" type="datetimeFigureOut">
              <a:rPr lang="hr-HR" smtClean="0"/>
              <a:t>7.12.2022.</a:t>
            </a:fld>
            <a:endParaRPr lang="hr-HR"/>
          </a:p>
        </p:txBody>
      </p:sp>
      <p:sp>
        <p:nvSpPr>
          <p:cNvPr id="8" name="Rezervirano mjesto podnožja 7">
            <a:extLst>
              <a:ext uri="{FF2B5EF4-FFF2-40B4-BE49-F238E27FC236}">
                <a16:creationId xmlns:a16="http://schemas.microsoft.com/office/drawing/2014/main" id="{87DAB52C-989B-3122-16BA-C9AAC575D3C9}"/>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406C3CDD-4AC6-33BF-A3F0-51734E3990ED}"/>
              </a:ext>
            </a:extLst>
          </p:cNvPr>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3660803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DDAF8F2-0F95-E32D-FFA5-9E5D4FCAF587}"/>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337DEFF9-0FE3-5C36-D0A4-7CB07B0F15CA}"/>
              </a:ext>
            </a:extLst>
          </p:cNvPr>
          <p:cNvSpPr>
            <a:spLocks noGrp="1"/>
          </p:cNvSpPr>
          <p:nvPr>
            <p:ph type="dt" sz="half" idx="10"/>
          </p:nvPr>
        </p:nvSpPr>
        <p:spPr/>
        <p:txBody>
          <a:bodyPr/>
          <a:lstStyle/>
          <a:p>
            <a:fld id="{8E38EBD1-AC04-4A60-8E45-5E2A36D0731E}" type="datetimeFigureOut">
              <a:rPr lang="hr-HR" smtClean="0"/>
              <a:t>7.12.2022.</a:t>
            </a:fld>
            <a:endParaRPr lang="hr-HR"/>
          </a:p>
        </p:txBody>
      </p:sp>
      <p:sp>
        <p:nvSpPr>
          <p:cNvPr id="4" name="Rezervirano mjesto podnožja 3">
            <a:extLst>
              <a:ext uri="{FF2B5EF4-FFF2-40B4-BE49-F238E27FC236}">
                <a16:creationId xmlns:a16="http://schemas.microsoft.com/office/drawing/2014/main" id="{AC3C5E02-C1CC-8528-A051-FA901D66FDE0}"/>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BB5B2DDC-BAF5-11FA-FEF9-EB113F5294A6}"/>
              </a:ext>
            </a:extLst>
          </p:cNvPr>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2486603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CCA623CA-BE63-7943-2556-1849ACB19510}"/>
              </a:ext>
            </a:extLst>
          </p:cNvPr>
          <p:cNvSpPr>
            <a:spLocks noGrp="1"/>
          </p:cNvSpPr>
          <p:nvPr>
            <p:ph type="dt" sz="half" idx="10"/>
          </p:nvPr>
        </p:nvSpPr>
        <p:spPr/>
        <p:txBody>
          <a:bodyPr/>
          <a:lstStyle/>
          <a:p>
            <a:fld id="{8E38EBD1-AC04-4A60-8E45-5E2A36D0731E}" type="datetimeFigureOut">
              <a:rPr lang="hr-HR" smtClean="0"/>
              <a:t>7.12.2022.</a:t>
            </a:fld>
            <a:endParaRPr lang="hr-HR"/>
          </a:p>
        </p:txBody>
      </p:sp>
      <p:sp>
        <p:nvSpPr>
          <p:cNvPr id="3" name="Rezervirano mjesto podnožja 2">
            <a:extLst>
              <a:ext uri="{FF2B5EF4-FFF2-40B4-BE49-F238E27FC236}">
                <a16:creationId xmlns:a16="http://schemas.microsoft.com/office/drawing/2014/main" id="{18B92121-6663-75CF-420D-15E9694BD377}"/>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E975947C-B1FA-3584-D796-E7D9DD5C16F9}"/>
              </a:ext>
            </a:extLst>
          </p:cNvPr>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561188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FC08C82-BC42-3488-5F36-AD9983D3BCF9}"/>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1E5E007A-5589-34CB-4134-D239FD9A05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BE4943F8-7257-8C06-7887-F8D8A5F888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89D53647-B286-3E72-9DFD-CB28477F8C5B}"/>
              </a:ext>
            </a:extLst>
          </p:cNvPr>
          <p:cNvSpPr>
            <a:spLocks noGrp="1"/>
          </p:cNvSpPr>
          <p:nvPr>
            <p:ph type="dt" sz="half" idx="10"/>
          </p:nvPr>
        </p:nvSpPr>
        <p:spPr/>
        <p:txBody>
          <a:bodyPr/>
          <a:lstStyle/>
          <a:p>
            <a:fld id="{8E38EBD1-AC04-4A60-8E45-5E2A36D0731E}" type="datetimeFigureOut">
              <a:rPr lang="hr-HR" smtClean="0"/>
              <a:t>7.12.2022.</a:t>
            </a:fld>
            <a:endParaRPr lang="hr-HR"/>
          </a:p>
        </p:txBody>
      </p:sp>
      <p:sp>
        <p:nvSpPr>
          <p:cNvPr id="6" name="Rezervirano mjesto podnožja 5">
            <a:extLst>
              <a:ext uri="{FF2B5EF4-FFF2-40B4-BE49-F238E27FC236}">
                <a16:creationId xmlns:a16="http://schemas.microsoft.com/office/drawing/2014/main" id="{F786361C-6B58-62CD-E883-3EE7E9A9A488}"/>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DF134D1A-1AF9-7131-BA47-0751D5E68F5E}"/>
              </a:ext>
            </a:extLst>
          </p:cNvPr>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27405259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6939993-083E-CBC2-43A9-76B3C9F0DE13}"/>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3D703844-01AF-2216-41C2-0358B8192C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F215D224-624D-B9ED-F396-E11C059DF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ABC2527E-42A8-31FF-02AD-EDD9992364A0}"/>
              </a:ext>
            </a:extLst>
          </p:cNvPr>
          <p:cNvSpPr>
            <a:spLocks noGrp="1"/>
          </p:cNvSpPr>
          <p:nvPr>
            <p:ph type="dt" sz="half" idx="10"/>
          </p:nvPr>
        </p:nvSpPr>
        <p:spPr/>
        <p:txBody>
          <a:bodyPr/>
          <a:lstStyle/>
          <a:p>
            <a:fld id="{8E38EBD1-AC04-4A60-8E45-5E2A36D0731E}" type="datetimeFigureOut">
              <a:rPr lang="hr-HR" smtClean="0"/>
              <a:t>7.12.2022.</a:t>
            </a:fld>
            <a:endParaRPr lang="hr-HR"/>
          </a:p>
        </p:txBody>
      </p:sp>
      <p:sp>
        <p:nvSpPr>
          <p:cNvPr id="6" name="Rezervirano mjesto podnožja 5">
            <a:extLst>
              <a:ext uri="{FF2B5EF4-FFF2-40B4-BE49-F238E27FC236}">
                <a16:creationId xmlns:a16="http://schemas.microsoft.com/office/drawing/2014/main" id="{58D87610-7261-35E1-E95E-B789212E10BC}"/>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E3FE05AD-75D6-F7C7-430A-AA9136A4A0C7}"/>
              </a:ext>
            </a:extLst>
          </p:cNvPr>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1965161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206B70F-990A-35BA-2F7D-C34B19F74DBE}"/>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6BCC1281-4A53-0BD6-90C7-AD191AA31B19}"/>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BD2FD97B-F732-3265-7D2C-96ADAEB5C643}"/>
              </a:ext>
            </a:extLst>
          </p:cNvPr>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Rezervirano mjesto podnožja 4">
            <a:extLst>
              <a:ext uri="{FF2B5EF4-FFF2-40B4-BE49-F238E27FC236}">
                <a16:creationId xmlns:a16="http://schemas.microsoft.com/office/drawing/2014/main" id="{8C97D557-8D45-A119-BAAD-21B8286094E2}"/>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CF043952-7588-8874-BAAB-F6B92C12B643}"/>
              </a:ext>
            </a:extLst>
          </p:cNvPr>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3757646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2446A8CA-AD0A-7469-DE36-5E439F00E855}"/>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E3CD9E5E-6828-960E-5138-7666CC905B91}"/>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2DC56202-D383-5AFE-E420-8CC60C72E4E8}"/>
              </a:ext>
            </a:extLst>
          </p:cNvPr>
          <p:cNvSpPr>
            <a:spLocks noGrp="1"/>
          </p:cNvSpPr>
          <p:nvPr>
            <p:ph type="dt" sz="half" idx="10"/>
          </p:nvPr>
        </p:nvSpPr>
        <p:spPr/>
        <p:txBody>
          <a:bodyPr/>
          <a:lstStyle/>
          <a:p>
            <a:fld id="{8E38EBD1-AC04-4A60-8E45-5E2A36D0731E}" type="datetimeFigureOut">
              <a:rPr lang="hr-HR" smtClean="0"/>
              <a:t>7.12.2022.</a:t>
            </a:fld>
            <a:endParaRPr lang="hr-HR"/>
          </a:p>
        </p:txBody>
      </p:sp>
      <p:sp>
        <p:nvSpPr>
          <p:cNvPr id="5" name="Rezervirano mjesto podnožja 4">
            <a:extLst>
              <a:ext uri="{FF2B5EF4-FFF2-40B4-BE49-F238E27FC236}">
                <a16:creationId xmlns:a16="http://schemas.microsoft.com/office/drawing/2014/main" id="{D208F28A-38F4-AAF9-C92D-C0EDCAFBEA58}"/>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F166DC7D-464C-6EA6-57C1-CD2D7C67A340}"/>
              </a:ext>
            </a:extLst>
          </p:cNvPr>
          <p:cNvSpPr>
            <a:spLocks noGrp="1"/>
          </p:cNvSpPr>
          <p:nvPr>
            <p:ph type="sldNum" sz="quarter" idx="12"/>
          </p:nvPr>
        </p:nvSpPr>
        <p:spPr/>
        <p:txBody>
          <a:bodyPr/>
          <a:lstStyle/>
          <a:p>
            <a:fld id="{E3A50B26-A6B0-4CB8-BC1B-94BA1CE843E9}" type="slidenum">
              <a:rPr lang="hr-HR" smtClean="0"/>
              <a:t>‹#›</a:t>
            </a:fld>
            <a:endParaRPr lang="hr-HR"/>
          </a:p>
        </p:txBody>
      </p:sp>
    </p:spTree>
    <p:extLst>
      <p:ext uri="{BB962C8B-B14F-4D97-AF65-F5344CB8AC3E}">
        <p14:creationId xmlns:p14="http://schemas.microsoft.com/office/powerpoint/2010/main" val="283344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2E0B4DD-F8DA-CA9D-AAD9-777EE7719209}"/>
              </a:ext>
            </a:extLst>
          </p:cNvPr>
          <p:cNvSpPr>
            <a:spLocks noGrp="1" noChangeArrowheads="1"/>
          </p:cNvSpPr>
          <p:nvPr>
            <p:ph type="dt" sz="half" idx="10"/>
          </p:nvPr>
        </p:nvSpPr>
        <p:spPr/>
        <p:txBody>
          <a:bodyPr/>
          <a:lstStyle>
            <a:lvl1pPr eaLnBrk="1" hangingPunct="1">
              <a:lnSpc>
                <a:spcPct val="90000"/>
              </a:lnSpc>
              <a:spcBef>
                <a:spcPct val="20000"/>
              </a:spcBef>
              <a:buFontTx/>
              <a:buChar char="•"/>
              <a:defRPr/>
            </a:lvl1pPr>
          </a:lstStyle>
          <a:p>
            <a:pPr>
              <a:defRPr/>
            </a:pPr>
            <a:endParaRPr lang="en-US"/>
          </a:p>
        </p:txBody>
      </p:sp>
      <p:sp>
        <p:nvSpPr>
          <p:cNvPr id="8" name="Rectangle 5">
            <a:extLst>
              <a:ext uri="{FF2B5EF4-FFF2-40B4-BE49-F238E27FC236}">
                <a16:creationId xmlns:a16="http://schemas.microsoft.com/office/drawing/2014/main" id="{1F522463-1429-83AC-E503-DCB07DA7594E}"/>
              </a:ext>
            </a:extLst>
          </p:cNvPr>
          <p:cNvSpPr>
            <a:spLocks noGrp="1" noChangeArrowheads="1"/>
          </p:cNvSpPr>
          <p:nvPr>
            <p:ph type="ftr" sz="quarter" idx="11"/>
          </p:nvPr>
        </p:nvSpPr>
        <p:spPr/>
        <p:txBody>
          <a:bodyPr/>
          <a:lstStyle>
            <a:lvl1pPr algn="l" eaLnBrk="1" hangingPunct="1">
              <a:lnSpc>
                <a:spcPct val="90000"/>
              </a:lnSpc>
              <a:spcBef>
                <a:spcPct val="20000"/>
              </a:spcBef>
              <a:buFontTx/>
              <a:buChar char="•"/>
              <a:defRPr/>
            </a:lvl1pPr>
          </a:lstStyle>
          <a:p>
            <a:pPr>
              <a:defRPr/>
            </a:pPr>
            <a:endParaRPr lang="en-US"/>
          </a:p>
        </p:txBody>
      </p:sp>
      <p:sp>
        <p:nvSpPr>
          <p:cNvPr id="9" name="Rectangle 6">
            <a:extLst>
              <a:ext uri="{FF2B5EF4-FFF2-40B4-BE49-F238E27FC236}">
                <a16:creationId xmlns:a16="http://schemas.microsoft.com/office/drawing/2014/main" id="{D9324D4C-E5B2-9FFF-1940-95FA83C6C941}"/>
              </a:ext>
            </a:extLst>
          </p:cNvPr>
          <p:cNvSpPr>
            <a:spLocks noGrp="1" noChangeArrowheads="1"/>
          </p:cNvSpPr>
          <p:nvPr>
            <p:ph type="sldNum" sz="quarter" idx="12"/>
          </p:nvPr>
        </p:nvSpPr>
        <p:spPr/>
        <p:txBody>
          <a:bodyPr/>
          <a:lstStyle>
            <a:lvl1pPr eaLnBrk="1" hangingPunct="1">
              <a:lnSpc>
                <a:spcPct val="90000"/>
              </a:lnSpc>
              <a:spcBef>
                <a:spcPct val="20000"/>
              </a:spcBef>
              <a:buFontTx/>
              <a:buChar char="•"/>
              <a:defRPr/>
            </a:lvl1pPr>
          </a:lstStyle>
          <a:p>
            <a:fld id="{749C957A-CCA9-4311-8DFD-7E234748F7D8}" type="slidenum">
              <a:rPr lang="en-US" altLang="sr-Latn-RS"/>
              <a:pPr/>
              <a:t>‹#›</a:t>
            </a:fld>
            <a:endParaRPr lang="en-US" altLang="sr-Latn-RS"/>
          </a:p>
        </p:txBody>
      </p:sp>
    </p:spTree>
    <p:extLst>
      <p:ext uri="{BB962C8B-B14F-4D97-AF65-F5344CB8AC3E}">
        <p14:creationId xmlns:p14="http://schemas.microsoft.com/office/powerpoint/2010/main" val="3874982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0C77D23-EB40-05A6-4567-3C86C177DD6C}"/>
              </a:ext>
            </a:extLst>
          </p:cNvPr>
          <p:cNvSpPr>
            <a:spLocks noGrp="1" noChangeArrowheads="1"/>
          </p:cNvSpPr>
          <p:nvPr>
            <p:ph type="dt" sz="half" idx="10"/>
          </p:nvPr>
        </p:nvSpPr>
        <p:spPr/>
        <p:txBody>
          <a:bodyPr/>
          <a:lstStyle>
            <a:lvl1pPr eaLnBrk="1" hangingPunct="1">
              <a:lnSpc>
                <a:spcPct val="90000"/>
              </a:lnSpc>
              <a:spcBef>
                <a:spcPct val="20000"/>
              </a:spcBef>
              <a:buFontTx/>
              <a:buChar char="•"/>
              <a:defRPr/>
            </a:lvl1pPr>
          </a:lstStyle>
          <a:p>
            <a:pPr>
              <a:defRPr/>
            </a:pPr>
            <a:endParaRPr lang="en-US"/>
          </a:p>
        </p:txBody>
      </p:sp>
      <p:sp>
        <p:nvSpPr>
          <p:cNvPr id="4" name="Rectangle 5">
            <a:extLst>
              <a:ext uri="{FF2B5EF4-FFF2-40B4-BE49-F238E27FC236}">
                <a16:creationId xmlns:a16="http://schemas.microsoft.com/office/drawing/2014/main" id="{926FE2F2-9B62-4AF6-EED0-C5B7AB93B775}"/>
              </a:ext>
            </a:extLst>
          </p:cNvPr>
          <p:cNvSpPr>
            <a:spLocks noGrp="1" noChangeArrowheads="1"/>
          </p:cNvSpPr>
          <p:nvPr>
            <p:ph type="ftr" sz="quarter" idx="11"/>
          </p:nvPr>
        </p:nvSpPr>
        <p:spPr/>
        <p:txBody>
          <a:bodyPr/>
          <a:lstStyle>
            <a:lvl1pPr algn="l" eaLnBrk="1" hangingPunct="1">
              <a:lnSpc>
                <a:spcPct val="90000"/>
              </a:lnSpc>
              <a:spcBef>
                <a:spcPct val="20000"/>
              </a:spcBef>
              <a:buFontTx/>
              <a:buChar char="•"/>
              <a:defRPr/>
            </a:lvl1pPr>
          </a:lstStyle>
          <a:p>
            <a:pPr>
              <a:defRPr/>
            </a:pPr>
            <a:endParaRPr lang="en-US"/>
          </a:p>
        </p:txBody>
      </p:sp>
      <p:sp>
        <p:nvSpPr>
          <p:cNvPr id="5" name="Rectangle 6">
            <a:extLst>
              <a:ext uri="{FF2B5EF4-FFF2-40B4-BE49-F238E27FC236}">
                <a16:creationId xmlns:a16="http://schemas.microsoft.com/office/drawing/2014/main" id="{D9AF262A-8762-15DE-2949-ED20390D57ED}"/>
              </a:ext>
            </a:extLst>
          </p:cNvPr>
          <p:cNvSpPr>
            <a:spLocks noGrp="1" noChangeArrowheads="1"/>
          </p:cNvSpPr>
          <p:nvPr>
            <p:ph type="sldNum" sz="quarter" idx="12"/>
          </p:nvPr>
        </p:nvSpPr>
        <p:spPr/>
        <p:txBody>
          <a:bodyPr/>
          <a:lstStyle>
            <a:lvl1pPr eaLnBrk="1" hangingPunct="1">
              <a:lnSpc>
                <a:spcPct val="90000"/>
              </a:lnSpc>
              <a:spcBef>
                <a:spcPct val="20000"/>
              </a:spcBef>
              <a:buFontTx/>
              <a:buChar char="•"/>
              <a:defRPr/>
            </a:lvl1pPr>
          </a:lstStyle>
          <a:p>
            <a:fld id="{4FD449CB-75AF-4DF1-B64F-F4F3336C6AED}" type="slidenum">
              <a:rPr lang="en-US" altLang="sr-Latn-RS"/>
              <a:pPr/>
              <a:t>‹#›</a:t>
            </a:fld>
            <a:endParaRPr lang="en-US" altLang="sr-Latn-RS"/>
          </a:p>
        </p:txBody>
      </p:sp>
    </p:spTree>
    <p:extLst>
      <p:ext uri="{BB962C8B-B14F-4D97-AF65-F5344CB8AC3E}">
        <p14:creationId xmlns:p14="http://schemas.microsoft.com/office/powerpoint/2010/main" val="88777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4C6248-1930-66FD-4801-BF8906B2B25C}"/>
              </a:ext>
            </a:extLst>
          </p:cNvPr>
          <p:cNvSpPr>
            <a:spLocks noGrp="1" noChangeArrowheads="1"/>
          </p:cNvSpPr>
          <p:nvPr>
            <p:ph type="dt" sz="half" idx="10"/>
          </p:nvPr>
        </p:nvSpPr>
        <p:spPr/>
        <p:txBody>
          <a:bodyPr/>
          <a:lstStyle>
            <a:lvl1pPr eaLnBrk="1" hangingPunct="1">
              <a:lnSpc>
                <a:spcPct val="90000"/>
              </a:lnSpc>
              <a:spcBef>
                <a:spcPct val="20000"/>
              </a:spcBef>
              <a:buFontTx/>
              <a:buChar char="•"/>
              <a:defRPr/>
            </a:lvl1pPr>
          </a:lstStyle>
          <a:p>
            <a:pPr>
              <a:defRPr/>
            </a:pPr>
            <a:endParaRPr lang="en-US"/>
          </a:p>
        </p:txBody>
      </p:sp>
      <p:sp>
        <p:nvSpPr>
          <p:cNvPr id="3" name="Rectangle 5">
            <a:extLst>
              <a:ext uri="{FF2B5EF4-FFF2-40B4-BE49-F238E27FC236}">
                <a16:creationId xmlns:a16="http://schemas.microsoft.com/office/drawing/2014/main" id="{3C6F5AC3-9419-37BC-3183-5DF7C221D651}"/>
              </a:ext>
            </a:extLst>
          </p:cNvPr>
          <p:cNvSpPr>
            <a:spLocks noGrp="1" noChangeArrowheads="1"/>
          </p:cNvSpPr>
          <p:nvPr>
            <p:ph type="ftr" sz="quarter" idx="11"/>
          </p:nvPr>
        </p:nvSpPr>
        <p:spPr/>
        <p:txBody>
          <a:bodyPr/>
          <a:lstStyle>
            <a:lvl1pPr algn="l" eaLnBrk="1" hangingPunct="1">
              <a:lnSpc>
                <a:spcPct val="90000"/>
              </a:lnSpc>
              <a:spcBef>
                <a:spcPct val="20000"/>
              </a:spcBef>
              <a:buFontTx/>
              <a:buChar char="•"/>
              <a:defRPr/>
            </a:lvl1pPr>
          </a:lstStyle>
          <a:p>
            <a:pPr>
              <a:defRPr/>
            </a:pPr>
            <a:endParaRPr lang="en-US"/>
          </a:p>
        </p:txBody>
      </p:sp>
      <p:sp>
        <p:nvSpPr>
          <p:cNvPr id="4" name="Rectangle 6">
            <a:extLst>
              <a:ext uri="{FF2B5EF4-FFF2-40B4-BE49-F238E27FC236}">
                <a16:creationId xmlns:a16="http://schemas.microsoft.com/office/drawing/2014/main" id="{90DB162A-FD75-E77E-E08E-10FAFA981AB1}"/>
              </a:ext>
            </a:extLst>
          </p:cNvPr>
          <p:cNvSpPr>
            <a:spLocks noGrp="1" noChangeArrowheads="1"/>
          </p:cNvSpPr>
          <p:nvPr>
            <p:ph type="sldNum" sz="quarter" idx="12"/>
          </p:nvPr>
        </p:nvSpPr>
        <p:spPr/>
        <p:txBody>
          <a:bodyPr/>
          <a:lstStyle>
            <a:lvl1pPr eaLnBrk="1" hangingPunct="1">
              <a:lnSpc>
                <a:spcPct val="90000"/>
              </a:lnSpc>
              <a:spcBef>
                <a:spcPct val="20000"/>
              </a:spcBef>
              <a:buFontTx/>
              <a:buChar char="•"/>
              <a:defRPr/>
            </a:lvl1pPr>
          </a:lstStyle>
          <a:p>
            <a:fld id="{5BFDFE4F-9C74-4DC2-849A-FCCAF49FE8B2}" type="slidenum">
              <a:rPr lang="en-US" altLang="sr-Latn-RS"/>
              <a:pPr/>
              <a:t>‹#›</a:t>
            </a:fld>
            <a:endParaRPr lang="en-US" altLang="sr-Latn-RS"/>
          </a:p>
        </p:txBody>
      </p:sp>
    </p:spTree>
    <p:extLst>
      <p:ext uri="{BB962C8B-B14F-4D97-AF65-F5344CB8AC3E}">
        <p14:creationId xmlns:p14="http://schemas.microsoft.com/office/powerpoint/2010/main" val="153834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8D8CD11-6844-04D3-D123-DAA45FE9CC4A}"/>
              </a:ext>
            </a:extLst>
          </p:cNvPr>
          <p:cNvSpPr>
            <a:spLocks noGrp="1" noChangeArrowheads="1"/>
          </p:cNvSpPr>
          <p:nvPr>
            <p:ph type="dt" sz="half" idx="10"/>
          </p:nvPr>
        </p:nvSpPr>
        <p:spPr/>
        <p:txBody>
          <a:bodyPr/>
          <a:lstStyle>
            <a:lvl1pPr eaLnBrk="1" hangingPunct="1">
              <a:lnSpc>
                <a:spcPct val="90000"/>
              </a:lnSpc>
              <a:spcBef>
                <a:spcPct val="20000"/>
              </a:spcBef>
              <a:buFontTx/>
              <a:buChar char="•"/>
              <a:defRPr/>
            </a:lvl1pPr>
          </a:lstStyle>
          <a:p>
            <a:pPr>
              <a:defRPr/>
            </a:pPr>
            <a:endParaRPr lang="en-US"/>
          </a:p>
        </p:txBody>
      </p:sp>
      <p:sp>
        <p:nvSpPr>
          <p:cNvPr id="6" name="Rectangle 5">
            <a:extLst>
              <a:ext uri="{FF2B5EF4-FFF2-40B4-BE49-F238E27FC236}">
                <a16:creationId xmlns:a16="http://schemas.microsoft.com/office/drawing/2014/main" id="{DE8894B8-7B68-798D-46F0-611C10B5AEDB}"/>
              </a:ext>
            </a:extLst>
          </p:cNvPr>
          <p:cNvSpPr>
            <a:spLocks noGrp="1" noChangeArrowheads="1"/>
          </p:cNvSpPr>
          <p:nvPr>
            <p:ph type="ftr" sz="quarter" idx="11"/>
          </p:nvPr>
        </p:nvSpPr>
        <p:spPr/>
        <p:txBody>
          <a:bodyPr/>
          <a:lstStyle>
            <a:lvl1pPr algn="l" eaLnBrk="1" hangingPunct="1">
              <a:lnSpc>
                <a:spcPct val="90000"/>
              </a:lnSpc>
              <a:spcBef>
                <a:spcPct val="20000"/>
              </a:spcBef>
              <a:buFontTx/>
              <a:buChar char="•"/>
              <a:defRPr/>
            </a:lvl1pPr>
          </a:lstStyle>
          <a:p>
            <a:pPr>
              <a:defRPr/>
            </a:pPr>
            <a:endParaRPr lang="en-US"/>
          </a:p>
        </p:txBody>
      </p:sp>
      <p:sp>
        <p:nvSpPr>
          <p:cNvPr id="7" name="Rectangle 6">
            <a:extLst>
              <a:ext uri="{FF2B5EF4-FFF2-40B4-BE49-F238E27FC236}">
                <a16:creationId xmlns:a16="http://schemas.microsoft.com/office/drawing/2014/main" id="{1AE8A13B-25ED-B5B8-72BF-B560CF44CA03}"/>
              </a:ext>
            </a:extLst>
          </p:cNvPr>
          <p:cNvSpPr>
            <a:spLocks noGrp="1" noChangeArrowheads="1"/>
          </p:cNvSpPr>
          <p:nvPr>
            <p:ph type="sldNum" sz="quarter" idx="12"/>
          </p:nvPr>
        </p:nvSpPr>
        <p:spPr/>
        <p:txBody>
          <a:bodyPr/>
          <a:lstStyle>
            <a:lvl1pPr eaLnBrk="1" hangingPunct="1">
              <a:lnSpc>
                <a:spcPct val="90000"/>
              </a:lnSpc>
              <a:spcBef>
                <a:spcPct val="20000"/>
              </a:spcBef>
              <a:buFontTx/>
              <a:buChar char="•"/>
              <a:defRPr/>
            </a:lvl1pPr>
          </a:lstStyle>
          <a:p>
            <a:fld id="{9ECFEAA1-BA3E-4A9E-A5BD-1A15A1BEFA61}" type="slidenum">
              <a:rPr lang="en-US" altLang="sr-Latn-RS"/>
              <a:pPr/>
              <a:t>‹#›</a:t>
            </a:fld>
            <a:endParaRPr lang="en-US" altLang="sr-Latn-RS"/>
          </a:p>
        </p:txBody>
      </p:sp>
    </p:spTree>
    <p:extLst>
      <p:ext uri="{BB962C8B-B14F-4D97-AF65-F5344CB8AC3E}">
        <p14:creationId xmlns:p14="http://schemas.microsoft.com/office/powerpoint/2010/main" val="346811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39D9736-4E61-8B9E-F1F3-806320E26765}"/>
              </a:ext>
            </a:extLst>
          </p:cNvPr>
          <p:cNvSpPr>
            <a:spLocks noGrp="1" noChangeArrowheads="1"/>
          </p:cNvSpPr>
          <p:nvPr>
            <p:ph type="dt" sz="half" idx="10"/>
          </p:nvPr>
        </p:nvSpPr>
        <p:spPr/>
        <p:txBody>
          <a:bodyPr/>
          <a:lstStyle>
            <a:lvl1pPr eaLnBrk="1" hangingPunct="1">
              <a:lnSpc>
                <a:spcPct val="90000"/>
              </a:lnSpc>
              <a:spcBef>
                <a:spcPct val="20000"/>
              </a:spcBef>
              <a:buFontTx/>
              <a:buChar char="•"/>
              <a:defRPr/>
            </a:lvl1pPr>
          </a:lstStyle>
          <a:p>
            <a:pPr>
              <a:defRPr/>
            </a:pPr>
            <a:endParaRPr lang="en-US"/>
          </a:p>
        </p:txBody>
      </p:sp>
      <p:sp>
        <p:nvSpPr>
          <p:cNvPr id="6" name="Rectangle 5">
            <a:extLst>
              <a:ext uri="{FF2B5EF4-FFF2-40B4-BE49-F238E27FC236}">
                <a16:creationId xmlns:a16="http://schemas.microsoft.com/office/drawing/2014/main" id="{F9C20FDB-E32A-BF28-552B-74A22B82A390}"/>
              </a:ext>
            </a:extLst>
          </p:cNvPr>
          <p:cNvSpPr>
            <a:spLocks noGrp="1" noChangeArrowheads="1"/>
          </p:cNvSpPr>
          <p:nvPr>
            <p:ph type="ftr" sz="quarter" idx="11"/>
          </p:nvPr>
        </p:nvSpPr>
        <p:spPr/>
        <p:txBody>
          <a:bodyPr/>
          <a:lstStyle>
            <a:lvl1pPr algn="l" eaLnBrk="1" hangingPunct="1">
              <a:lnSpc>
                <a:spcPct val="90000"/>
              </a:lnSpc>
              <a:spcBef>
                <a:spcPct val="20000"/>
              </a:spcBef>
              <a:buFontTx/>
              <a:buChar char="•"/>
              <a:defRPr/>
            </a:lvl1pPr>
          </a:lstStyle>
          <a:p>
            <a:pPr>
              <a:defRPr/>
            </a:pPr>
            <a:endParaRPr lang="en-US"/>
          </a:p>
        </p:txBody>
      </p:sp>
      <p:sp>
        <p:nvSpPr>
          <p:cNvPr id="7" name="Rectangle 6">
            <a:extLst>
              <a:ext uri="{FF2B5EF4-FFF2-40B4-BE49-F238E27FC236}">
                <a16:creationId xmlns:a16="http://schemas.microsoft.com/office/drawing/2014/main" id="{16A1C288-2C97-FACB-2521-41D14C58FA3A}"/>
              </a:ext>
            </a:extLst>
          </p:cNvPr>
          <p:cNvSpPr>
            <a:spLocks noGrp="1" noChangeArrowheads="1"/>
          </p:cNvSpPr>
          <p:nvPr>
            <p:ph type="sldNum" sz="quarter" idx="12"/>
          </p:nvPr>
        </p:nvSpPr>
        <p:spPr/>
        <p:txBody>
          <a:bodyPr/>
          <a:lstStyle>
            <a:lvl1pPr eaLnBrk="1" hangingPunct="1">
              <a:lnSpc>
                <a:spcPct val="90000"/>
              </a:lnSpc>
              <a:spcBef>
                <a:spcPct val="20000"/>
              </a:spcBef>
              <a:buFontTx/>
              <a:buChar char="•"/>
              <a:defRPr/>
            </a:lvl1pPr>
          </a:lstStyle>
          <a:p>
            <a:fld id="{E8A30078-1AA7-4ACD-B4CE-0194E5FA1505}" type="slidenum">
              <a:rPr lang="en-US" altLang="sr-Latn-RS"/>
              <a:pPr/>
              <a:t>‹#›</a:t>
            </a:fld>
            <a:endParaRPr lang="en-US" altLang="sr-Latn-RS"/>
          </a:p>
        </p:txBody>
      </p:sp>
    </p:spTree>
    <p:extLst>
      <p:ext uri="{BB962C8B-B14F-4D97-AF65-F5344CB8AC3E}">
        <p14:creationId xmlns:p14="http://schemas.microsoft.com/office/powerpoint/2010/main" val="2456645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3">
            <a:extLst>
              <a:ext uri="{FF2B5EF4-FFF2-40B4-BE49-F238E27FC236}">
                <a16:creationId xmlns:a16="http://schemas.microsoft.com/office/drawing/2014/main" id="{A8DBFD27-33C7-6EEC-A5A8-069D9F03389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5400" y="-14288"/>
            <a:ext cx="122428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2089D338-088C-DCA5-EBBC-EA9DB3442C26}"/>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2052" name="Rectangle 3">
            <a:extLst>
              <a:ext uri="{FF2B5EF4-FFF2-40B4-BE49-F238E27FC236}">
                <a16:creationId xmlns:a16="http://schemas.microsoft.com/office/drawing/2014/main" id="{59C59484-26A3-C981-5106-8F7E624B261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2" name="Rectangle 4">
            <a:extLst>
              <a:ext uri="{FF2B5EF4-FFF2-40B4-BE49-F238E27FC236}">
                <a16:creationId xmlns:a16="http://schemas.microsoft.com/office/drawing/2014/main" id="{253B4C5D-7F9F-6987-17AA-9BF373EE250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lnSpc>
                <a:spcPct val="100000"/>
              </a:lnSpc>
              <a:spcBef>
                <a:spcPct val="0"/>
              </a:spcBef>
              <a:buFontTx/>
              <a:buNone/>
              <a:defRPr sz="1400">
                <a:solidFill>
                  <a:srgbClr val="FFFFFF"/>
                </a:solidFill>
                <a:latin typeface="R Frutiger Roman" charset="0"/>
              </a:defRPr>
            </a:lvl1pPr>
          </a:lstStyle>
          <a:p>
            <a:pPr>
              <a:defRPr/>
            </a:pPr>
            <a:endParaRPr lang="en-US"/>
          </a:p>
        </p:txBody>
      </p:sp>
      <p:sp>
        <p:nvSpPr>
          <p:cNvPr id="1029" name="Rectangle 5">
            <a:extLst>
              <a:ext uri="{FF2B5EF4-FFF2-40B4-BE49-F238E27FC236}">
                <a16:creationId xmlns:a16="http://schemas.microsoft.com/office/drawing/2014/main" id="{587E4929-6079-0228-232D-13EC4E0B3F6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sz="1400">
                <a:solidFill>
                  <a:srgbClr val="FFFFFF"/>
                </a:solidFill>
                <a:latin typeface="R Frutiger Roman" charset="0"/>
              </a:defRPr>
            </a:lvl1pPr>
          </a:lstStyle>
          <a:p>
            <a:pPr>
              <a:defRPr/>
            </a:pPr>
            <a:endParaRPr lang="en-US"/>
          </a:p>
        </p:txBody>
      </p:sp>
      <p:sp>
        <p:nvSpPr>
          <p:cNvPr id="1030" name="Rectangle 6">
            <a:extLst>
              <a:ext uri="{FF2B5EF4-FFF2-40B4-BE49-F238E27FC236}">
                <a16:creationId xmlns:a16="http://schemas.microsoft.com/office/drawing/2014/main" id="{41F40E5A-16B8-B8D7-E512-9707C1491B3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sz="1400">
                <a:solidFill>
                  <a:srgbClr val="FFFFFF"/>
                </a:solidFill>
                <a:latin typeface="R Frutiger Roman"/>
              </a:defRPr>
            </a:lvl1pPr>
          </a:lstStyle>
          <a:p>
            <a:fld id="{1FD49D97-9C83-49E6-99B3-08DD4DF2C484}" type="slidenum">
              <a:rPr lang="en-US" altLang="sr-Latn-RS"/>
              <a:pPr/>
              <a:t>‹#›</a:t>
            </a:fld>
            <a:endParaRPr lang="en-US" altLang="sr-Latn-RS"/>
          </a:p>
        </p:txBody>
      </p:sp>
    </p:spTree>
    <p:extLst>
      <p:ext uri="{BB962C8B-B14F-4D97-AF65-F5344CB8AC3E}">
        <p14:creationId xmlns:p14="http://schemas.microsoft.com/office/powerpoint/2010/main" val="691894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Black" pitchFamily="34" charset="0"/>
        </a:defRPr>
      </a:lvl2pPr>
      <a:lvl3pPr algn="ctr" rtl="0" eaLnBrk="0" fontAlgn="base" hangingPunct="0">
        <a:spcBef>
          <a:spcPct val="0"/>
        </a:spcBef>
        <a:spcAft>
          <a:spcPct val="0"/>
        </a:spcAft>
        <a:defRPr sz="3600">
          <a:solidFill>
            <a:schemeClr val="bg1"/>
          </a:solidFill>
          <a:latin typeface="Arial Black" pitchFamily="34" charset="0"/>
        </a:defRPr>
      </a:lvl3pPr>
      <a:lvl4pPr algn="ctr" rtl="0" eaLnBrk="0" fontAlgn="base" hangingPunct="0">
        <a:spcBef>
          <a:spcPct val="0"/>
        </a:spcBef>
        <a:spcAft>
          <a:spcPct val="0"/>
        </a:spcAft>
        <a:defRPr sz="3600">
          <a:solidFill>
            <a:schemeClr val="bg1"/>
          </a:solidFill>
          <a:latin typeface="Arial Black" pitchFamily="34" charset="0"/>
        </a:defRPr>
      </a:lvl4pPr>
      <a:lvl5pPr algn="ctr" rtl="0" eaLnBrk="0" fontAlgn="base" hangingPunct="0">
        <a:spcBef>
          <a:spcPct val="0"/>
        </a:spcBef>
        <a:spcAft>
          <a:spcPct val="0"/>
        </a:spcAft>
        <a:defRPr sz="3600">
          <a:solidFill>
            <a:schemeClr val="bg1"/>
          </a:solidFill>
          <a:latin typeface="Arial Black" pitchFamily="34" charset="0"/>
        </a:defRPr>
      </a:lvl5pPr>
      <a:lvl6pPr marL="457200" algn="ctr" rtl="0" fontAlgn="base">
        <a:spcBef>
          <a:spcPct val="0"/>
        </a:spcBef>
        <a:spcAft>
          <a:spcPct val="0"/>
        </a:spcAft>
        <a:defRPr sz="3600">
          <a:solidFill>
            <a:schemeClr val="bg1"/>
          </a:solidFill>
          <a:latin typeface="Arial Black" pitchFamily="34" charset="0"/>
        </a:defRPr>
      </a:lvl6pPr>
      <a:lvl7pPr marL="914400" algn="ctr" rtl="0" fontAlgn="base">
        <a:spcBef>
          <a:spcPct val="0"/>
        </a:spcBef>
        <a:spcAft>
          <a:spcPct val="0"/>
        </a:spcAft>
        <a:defRPr sz="3600">
          <a:solidFill>
            <a:schemeClr val="bg1"/>
          </a:solidFill>
          <a:latin typeface="Arial Black" pitchFamily="34" charset="0"/>
        </a:defRPr>
      </a:lvl7pPr>
      <a:lvl8pPr marL="1371600" algn="ctr" rtl="0" fontAlgn="base">
        <a:spcBef>
          <a:spcPct val="0"/>
        </a:spcBef>
        <a:spcAft>
          <a:spcPct val="0"/>
        </a:spcAft>
        <a:defRPr sz="3600">
          <a:solidFill>
            <a:schemeClr val="bg1"/>
          </a:solidFill>
          <a:latin typeface="Arial Black" pitchFamily="34" charset="0"/>
        </a:defRPr>
      </a:lvl8pPr>
      <a:lvl9pPr marL="1828800" algn="ctr" rtl="0" fontAlgn="base">
        <a:spcBef>
          <a:spcPct val="0"/>
        </a:spcBef>
        <a:spcAft>
          <a:spcPct val="0"/>
        </a:spcAft>
        <a:defRPr sz="3600">
          <a:solidFill>
            <a:schemeClr val="bg1"/>
          </a:solidFill>
          <a:latin typeface="Arial Black" pitchFamily="34"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1400">
          <a:solidFill>
            <a:schemeClr val="bg1"/>
          </a:solidFill>
          <a:latin typeface="+mn-lt"/>
        </a:defRPr>
      </a:lvl6pPr>
      <a:lvl7pPr marL="2971800" indent="-228600" algn="l" rtl="0" fontAlgn="base">
        <a:spcBef>
          <a:spcPct val="20000"/>
        </a:spcBef>
        <a:spcAft>
          <a:spcPct val="0"/>
        </a:spcAft>
        <a:buChar char="»"/>
        <a:defRPr sz="1400">
          <a:solidFill>
            <a:schemeClr val="bg1"/>
          </a:solidFill>
          <a:latin typeface="+mn-lt"/>
        </a:defRPr>
      </a:lvl7pPr>
      <a:lvl8pPr marL="3429000" indent="-228600" algn="l" rtl="0" fontAlgn="base">
        <a:spcBef>
          <a:spcPct val="20000"/>
        </a:spcBef>
        <a:spcAft>
          <a:spcPct val="0"/>
        </a:spcAft>
        <a:buChar char="»"/>
        <a:defRPr sz="1400">
          <a:solidFill>
            <a:schemeClr val="bg1"/>
          </a:solidFill>
          <a:latin typeface="+mn-lt"/>
        </a:defRPr>
      </a:lvl8pPr>
      <a:lvl9pPr marL="3886200" indent="-228600" algn="l" rtl="0" fontAlgn="base">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49D97-9C83-49E6-99B3-08DD4DF2C484}" type="slidenum">
              <a:rPr lang="en-US" altLang="sr-Latn-RS" smtClean="0"/>
              <a:pPr/>
              <a:t>‹#›</a:t>
            </a:fld>
            <a:endParaRPr lang="en-US" altLang="sr-Latn-RS"/>
          </a:p>
        </p:txBody>
      </p:sp>
    </p:spTree>
    <p:extLst>
      <p:ext uri="{BB962C8B-B14F-4D97-AF65-F5344CB8AC3E}">
        <p14:creationId xmlns:p14="http://schemas.microsoft.com/office/powerpoint/2010/main" val="31267229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FD49D97-9C83-49E6-99B3-08DD4DF2C484}" type="slidenum">
              <a:rPr lang="en-US" altLang="sr-Latn-RS" smtClean="0"/>
              <a:pPr/>
              <a:t>‹#›</a:t>
            </a:fld>
            <a:endParaRPr lang="en-US" altLang="sr-Latn-RS"/>
          </a:p>
        </p:txBody>
      </p:sp>
    </p:spTree>
    <p:extLst>
      <p:ext uri="{BB962C8B-B14F-4D97-AF65-F5344CB8AC3E}">
        <p14:creationId xmlns:p14="http://schemas.microsoft.com/office/powerpoint/2010/main" val="17601896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E152684D-D1EF-006D-38A9-76C957CC41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55EB7195-C921-B06E-AAA6-1399984226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CA15B213-3318-3E6A-5531-59C042035B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8EBD1-AC04-4A60-8E45-5E2A36D0731E}" type="datetimeFigureOut">
              <a:rPr lang="hr-HR" smtClean="0"/>
              <a:t>7.12.2022.</a:t>
            </a:fld>
            <a:endParaRPr lang="hr-HR"/>
          </a:p>
        </p:txBody>
      </p:sp>
      <p:sp>
        <p:nvSpPr>
          <p:cNvPr id="5" name="Rezervirano mjesto podnožja 4">
            <a:extLst>
              <a:ext uri="{FF2B5EF4-FFF2-40B4-BE49-F238E27FC236}">
                <a16:creationId xmlns:a16="http://schemas.microsoft.com/office/drawing/2014/main" id="{842213C0-45B9-4ED8-5B67-5AE5F45B1F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BB8F5770-A8F5-60C0-91AC-8D4A89E0A1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50B26-A6B0-4CB8-BC1B-94BA1CE843E9}" type="slidenum">
              <a:rPr lang="hr-HR" smtClean="0"/>
              <a:t>‹#›</a:t>
            </a:fld>
            <a:endParaRPr lang="hr-HR"/>
          </a:p>
        </p:txBody>
      </p:sp>
    </p:spTree>
    <p:extLst>
      <p:ext uri="{BB962C8B-B14F-4D97-AF65-F5344CB8AC3E}">
        <p14:creationId xmlns:p14="http://schemas.microsoft.com/office/powerpoint/2010/main" val="388316783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piria@agr.hr" TargetMode="External"/><Relationship Id="rId2" Type="http://schemas.openxmlformats.org/officeDocument/2006/relationships/image" Target="../media/image2.JPG"/><Relationship Id="rId1" Type="http://schemas.openxmlformats.org/officeDocument/2006/relationships/slideLayout" Target="../slideLayouts/slideLayout39.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3.emf"/><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1.emf"/><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Slika 4" descr="Slika na kojoj se prikazuje narančasto, žaba, ruka&#10;&#10;Opis je automatski generiran">
            <a:extLst>
              <a:ext uri="{FF2B5EF4-FFF2-40B4-BE49-F238E27FC236}">
                <a16:creationId xmlns:a16="http://schemas.microsoft.com/office/drawing/2014/main" id="{58A5EC55-6FF1-FD74-7F8D-5AE8902B6719}"/>
              </a:ext>
            </a:extLst>
          </p:cNvPr>
          <p:cNvPicPr>
            <a:picLocks noChangeAspect="1"/>
          </p:cNvPicPr>
          <p:nvPr/>
        </p:nvPicPr>
        <p:blipFill rotWithShape="1">
          <a:blip r:embed="rId2">
            <a:extLst>
              <a:ext uri="{28A0092B-C50C-407E-A947-70E740481C1C}">
                <a14:useLocalDpi xmlns:a14="http://schemas.microsoft.com/office/drawing/2010/main" val="0"/>
              </a:ext>
            </a:extLst>
          </a:blip>
          <a:srcRect l="13818" t="9091"/>
          <a:stretch/>
        </p:blipFill>
        <p:spPr>
          <a:xfrm>
            <a:off x="20" y="10"/>
            <a:ext cx="8668492" cy="6857990"/>
          </a:xfrm>
          <a:prstGeom prst="rect">
            <a:avLst/>
          </a:prstGeom>
        </p:spPr>
      </p:pic>
      <p:sp>
        <p:nvSpPr>
          <p:cNvPr id="25" name="Rectangle 24">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Naslov 1">
            <a:extLst>
              <a:ext uri="{FF2B5EF4-FFF2-40B4-BE49-F238E27FC236}">
                <a16:creationId xmlns:a16="http://schemas.microsoft.com/office/drawing/2014/main" id="{BAB3F807-F488-0EDA-6ED6-3486C016902B}"/>
              </a:ext>
            </a:extLst>
          </p:cNvPr>
          <p:cNvSpPr>
            <a:spLocks noGrp="1"/>
          </p:cNvSpPr>
          <p:nvPr>
            <p:ph type="ctrTitle"/>
          </p:nvPr>
        </p:nvSpPr>
        <p:spPr>
          <a:xfrm>
            <a:off x="7848600" y="1122363"/>
            <a:ext cx="4023360" cy="3204134"/>
          </a:xfrm>
        </p:spPr>
        <p:txBody>
          <a:bodyPr anchor="b">
            <a:normAutofit/>
          </a:bodyPr>
          <a:lstStyle/>
          <a:p>
            <a:pPr algn="l"/>
            <a:r>
              <a:rPr lang="en-US" sz="4400"/>
              <a:t>Is recreational fishing compatible with strict site protection?</a:t>
            </a:r>
            <a:endParaRPr lang="hr-HR" sz="4400"/>
          </a:p>
        </p:txBody>
      </p:sp>
      <p:sp>
        <p:nvSpPr>
          <p:cNvPr id="3" name="Podnaslov 2">
            <a:extLst>
              <a:ext uri="{FF2B5EF4-FFF2-40B4-BE49-F238E27FC236}">
                <a16:creationId xmlns:a16="http://schemas.microsoft.com/office/drawing/2014/main" id="{FB3097CC-D0D3-B63B-CDEE-7C1157F2F3CB}"/>
              </a:ext>
            </a:extLst>
          </p:cNvPr>
          <p:cNvSpPr>
            <a:spLocks noGrp="1"/>
          </p:cNvSpPr>
          <p:nvPr>
            <p:ph type="subTitle" idx="1"/>
          </p:nvPr>
        </p:nvSpPr>
        <p:spPr>
          <a:xfrm>
            <a:off x="7848600" y="4872922"/>
            <a:ext cx="4023360" cy="1738190"/>
          </a:xfrm>
        </p:spPr>
        <p:txBody>
          <a:bodyPr>
            <a:normAutofit/>
          </a:bodyPr>
          <a:lstStyle/>
          <a:p>
            <a:pPr algn="l"/>
            <a:r>
              <a:rPr lang="hr-HR" sz="2000" dirty="0"/>
              <a:t>Prof. Marina Piria</a:t>
            </a:r>
          </a:p>
          <a:p>
            <a:pPr algn="l"/>
            <a:r>
              <a:rPr lang="hr-HR" sz="2000" dirty="0"/>
              <a:t>University </a:t>
            </a:r>
            <a:r>
              <a:rPr lang="hr-HR" sz="2000" dirty="0" err="1"/>
              <a:t>of</a:t>
            </a:r>
            <a:r>
              <a:rPr lang="hr-HR" sz="2000" dirty="0"/>
              <a:t> Zagreb </a:t>
            </a:r>
            <a:r>
              <a:rPr lang="hr-HR" sz="2000" dirty="0" err="1"/>
              <a:t>Faculty</a:t>
            </a:r>
            <a:r>
              <a:rPr lang="hr-HR" sz="2000" dirty="0"/>
              <a:t> </a:t>
            </a:r>
            <a:r>
              <a:rPr lang="hr-HR" sz="2000" dirty="0" err="1"/>
              <a:t>of</a:t>
            </a:r>
            <a:r>
              <a:rPr lang="hr-HR" sz="2000" dirty="0"/>
              <a:t> </a:t>
            </a:r>
            <a:r>
              <a:rPr lang="hr-HR" sz="2000" dirty="0" err="1"/>
              <a:t>Agriculture</a:t>
            </a:r>
            <a:r>
              <a:rPr lang="hr-HR" sz="2000" dirty="0"/>
              <a:t>, Croatia</a:t>
            </a:r>
          </a:p>
          <a:p>
            <a:pPr algn="l"/>
            <a:r>
              <a:rPr lang="hr-HR" sz="2000" dirty="0"/>
              <a:t>E-mail: </a:t>
            </a:r>
            <a:r>
              <a:rPr lang="hr-HR" sz="2000" dirty="0">
                <a:hlinkClick r:id="rId3"/>
              </a:rPr>
              <a:t>mpiria@agr.hr</a:t>
            </a:r>
            <a:endParaRPr lang="hr-HR" sz="2000" dirty="0"/>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niOkvir 5">
            <a:extLst>
              <a:ext uri="{FF2B5EF4-FFF2-40B4-BE49-F238E27FC236}">
                <a16:creationId xmlns:a16="http://schemas.microsoft.com/office/drawing/2014/main" id="{E37F5C29-BD3F-CD69-AAB3-DBC72AB5A1DA}"/>
              </a:ext>
            </a:extLst>
          </p:cNvPr>
          <p:cNvSpPr txBox="1"/>
          <p:nvPr/>
        </p:nvSpPr>
        <p:spPr>
          <a:xfrm>
            <a:off x="7859750" y="6335113"/>
            <a:ext cx="40233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black"/>
                </a:solidFill>
                <a:effectLst/>
                <a:uLnTx/>
                <a:uFillTx/>
                <a:latin typeface="Calibri" panose="020F0502020204030204"/>
                <a:ea typeface="+mn-ea"/>
                <a:cs typeface="+mn-cs"/>
              </a:rPr>
              <a:t>Member</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8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EIFAAC/FAO</a:t>
            </a:r>
          </a:p>
        </p:txBody>
      </p:sp>
      <p:pic>
        <p:nvPicPr>
          <p:cNvPr id="8" name="Slika 7">
            <a:extLst>
              <a:ext uri="{FF2B5EF4-FFF2-40B4-BE49-F238E27FC236}">
                <a16:creationId xmlns:a16="http://schemas.microsoft.com/office/drawing/2014/main" id="{BAA79DC2-969E-926F-FC3A-AA68F8DD0B5F}"/>
              </a:ext>
            </a:extLst>
          </p:cNvPr>
          <p:cNvPicPr>
            <a:picLocks noChangeAspect="1"/>
          </p:cNvPicPr>
          <p:nvPr/>
        </p:nvPicPr>
        <p:blipFill>
          <a:blip r:embed="rId4"/>
          <a:stretch>
            <a:fillRect/>
          </a:stretch>
        </p:blipFill>
        <p:spPr>
          <a:xfrm>
            <a:off x="6831106" y="95363"/>
            <a:ext cx="5314031" cy="1096548"/>
          </a:xfrm>
          <a:prstGeom prst="rect">
            <a:avLst/>
          </a:prstGeom>
        </p:spPr>
      </p:pic>
    </p:spTree>
    <p:extLst>
      <p:ext uri="{BB962C8B-B14F-4D97-AF65-F5344CB8AC3E}">
        <p14:creationId xmlns:p14="http://schemas.microsoft.com/office/powerpoint/2010/main" val="338342094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3BE829E-7FBA-C53D-0645-357A935C7829}"/>
              </a:ext>
            </a:extLst>
          </p:cNvPr>
          <p:cNvSpPr>
            <a:spLocks noGrp="1"/>
          </p:cNvSpPr>
          <p:nvPr>
            <p:ph type="title"/>
          </p:nvPr>
        </p:nvSpPr>
        <p:spPr>
          <a:xfrm>
            <a:off x="838200" y="365125"/>
            <a:ext cx="4935279" cy="1325563"/>
          </a:xfrm>
        </p:spPr>
        <p:txBody>
          <a:bodyPr/>
          <a:lstStyle/>
          <a:p>
            <a:r>
              <a:rPr lang="hr-HR" dirty="0"/>
              <a:t>Efficiency FPA in </a:t>
            </a:r>
            <a:r>
              <a:rPr lang="hr-HR" dirty="0" err="1"/>
              <a:t>gravel</a:t>
            </a:r>
            <a:r>
              <a:rPr lang="hr-HR" dirty="0"/>
              <a:t> </a:t>
            </a:r>
            <a:r>
              <a:rPr lang="hr-HR" dirty="0" err="1"/>
              <a:t>pits</a:t>
            </a:r>
            <a:endParaRPr lang="hr-HR" dirty="0"/>
          </a:p>
        </p:txBody>
      </p:sp>
      <p:sp>
        <p:nvSpPr>
          <p:cNvPr id="3" name="Rezervirano mjesto sadržaja 2">
            <a:extLst>
              <a:ext uri="{FF2B5EF4-FFF2-40B4-BE49-F238E27FC236}">
                <a16:creationId xmlns:a16="http://schemas.microsoft.com/office/drawing/2014/main" id="{7FD0D5DD-C0A2-FCFE-5BF6-4EDCA4BCFCEB}"/>
              </a:ext>
            </a:extLst>
          </p:cNvPr>
          <p:cNvSpPr>
            <a:spLocks noGrp="1"/>
          </p:cNvSpPr>
          <p:nvPr>
            <p:ph idx="1"/>
          </p:nvPr>
        </p:nvSpPr>
        <p:spPr>
          <a:xfrm>
            <a:off x="308344" y="1796624"/>
            <a:ext cx="5585637" cy="4599709"/>
          </a:xfrm>
        </p:spPr>
        <p:txBody>
          <a:bodyPr>
            <a:normAutofit fontScale="55000" lnSpcReduction="20000"/>
          </a:bodyPr>
          <a:lstStyle/>
          <a:p>
            <a:r>
              <a:rPr lang="hr-HR" dirty="0" err="1"/>
              <a:t>Previously</a:t>
            </a:r>
            <a:r>
              <a:rPr lang="hr-HR" dirty="0"/>
              <a:t> - </a:t>
            </a:r>
            <a:r>
              <a:rPr lang="hr-HR" dirty="0" err="1"/>
              <a:t>believed</a:t>
            </a:r>
            <a:r>
              <a:rPr lang="hr-HR" dirty="0"/>
              <a:t> </a:t>
            </a:r>
            <a:r>
              <a:rPr lang="hr-HR" dirty="0" err="1"/>
              <a:t>that</a:t>
            </a:r>
            <a:r>
              <a:rPr lang="hr-HR" dirty="0"/>
              <a:t> </a:t>
            </a:r>
            <a:r>
              <a:rPr lang="en-US" dirty="0"/>
              <a:t>too small-scaled reserves will constrain the effectiveness of protected areas, especially in small freshwater lakes where moving fish may use the entire ecosystem and thus use the unprotected areas over the course of a season and might then get captured despite the presence of scale-restricted protected areas</a:t>
            </a:r>
            <a:endParaRPr lang="hr-HR" dirty="0"/>
          </a:p>
          <a:p>
            <a:pPr marL="0" indent="0">
              <a:buNone/>
            </a:pPr>
            <a:r>
              <a:rPr lang="hr-HR" dirty="0" err="1"/>
              <a:t>Tested</a:t>
            </a:r>
            <a:r>
              <a:rPr lang="hr-HR" dirty="0"/>
              <a:t> – </a:t>
            </a:r>
            <a:r>
              <a:rPr lang="hr-HR" dirty="0" err="1"/>
              <a:t>ecological</a:t>
            </a:r>
            <a:r>
              <a:rPr lang="hr-HR" dirty="0"/>
              <a:t> </a:t>
            </a:r>
            <a:r>
              <a:rPr lang="en-US" dirty="0"/>
              <a:t>effects in gravel pit lakes managed by recreational fishing clubs in north-western Germany</a:t>
            </a:r>
            <a:endParaRPr lang="hr-HR" dirty="0"/>
          </a:p>
          <a:p>
            <a:r>
              <a:rPr lang="en-US" dirty="0"/>
              <a:t>higher relative abundance of fish within protected areas</a:t>
            </a:r>
          </a:p>
          <a:p>
            <a:r>
              <a:rPr lang="en-US" dirty="0"/>
              <a:t>positively affected habitat quality and riparian vegetation. </a:t>
            </a:r>
          </a:p>
          <a:p>
            <a:r>
              <a:rPr lang="en-US" dirty="0"/>
              <a:t>protected areas generate additional benefits for other taxa </a:t>
            </a:r>
            <a:endParaRPr lang="hr-HR" dirty="0"/>
          </a:p>
          <a:p>
            <a:r>
              <a:rPr lang="en-US" dirty="0"/>
              <a:t>positive effects on sensitive bird species </a:t>
            </a:r>
            <a:endParaRPr lang="hr-HR" dirty="0"/>
          </a:p>
          <a:p>
            <a:r>
              <a:rPr lang="en-US" dirty="0"/>
              <a:t>the design and implementation of protected areas of riparian zones by angling clubs may have unintended effects on nontarget habitats and taxa of lower interest to fisheries </a:t>
            </a:r>
            <a:endParaRPr lang="hr-HR" dirty="0"/>
          </a:p>
          <a:p>
            <a:r>
              <a:rPr lang="en-US" dirty="0"/>
              <a:t>protected areas, voluntarily established by fishing clubs at gravel pit lakes, can achieve positive effects on habitat and biodiversity</a:t>
            </a:r>
          </a:p>
          <a:p>
            <a:endParaRPr lang="en-US" dirty="0"/>
          </a:p>
        </p:txBody>
      </p:sp>
      <p:pic>
        <p:nvPicPr>
          <p:cNvPr id="4" name="Slika 3">
            <a:extLst>
              <a:ext uri="{FF2B5EF4-FFF2-40B4-BE49-F238E27FC236}">
                <a16:creationId xmlns:a16="http://schemas.microsoft.com/office/drawing/2014/main" id="{029D0579-7F6C-DA19-E036-F44D57B4926E}"/>
              </a:ext>
            </a:extLst>
          </p:cNvPr>
          <p:cNvPicPr>
            <a:picLocks noChangeAspect="1"/>
          </p:cNvPicPr>
          <p:nvPr/>
        </p:nvPicPr>
        <p:blipFill>
          <a:blip r:embed="rId3"/>
          <a:stretch>
            <a:fillRect/>
          </a:stretch>
        </p:blipFill>
        <p:spPr>
          <a:xfrm>
            <a:off x="6095051" y="-102742"/>
            <a:ext cx="6096949" cy="2101523"/>
          </a:xfrm>
          <a:prstGeom prst="rect">
            <a:avLst/>
          </a:prstGeom>
        </p:spPr>
      </p:pic>
      <p:pic>
        <p:nvPicPr>
          <p:cNvPr id="11" name="Slika 10">
            <a:extLst>
              <a:ext uri="{FF2B5EF4-FFF2-40B4-BE49-F238E27FC236}">
                <a16:creationId xmlns:a16="http://schemas.microsoft.com/office/drawing/2014/main" id="{EE6875DC-D9C6-B332-4FE0-83EE552F9F22}"/>
              </a:ext>
            </a:extLst>
          </p:cNvPr>
          <p:cNvPicPr>
            <a:picLocks noChangeAspect="1"/>
          </p:cNvPicPr>
          <p:nvPr/>
        </p:nvPicPr>
        <p:blipFill>
          <a:blip r:embed="rId4"/>
          <a:stretch>
            <a:fillRect/>
          </a:stretch>
        </p:blipFill>
        <p:spPr>
          <a:xfrm>
            <a:off x="5893981" y="2505456"/>
            <a:ext cx="6115446" cy="3447288"/>
          </a:xfrm>
          <a:prstGeom prst="rect">
            <a:avLst/>
          </a:prstGeom>
        </p:spPr>
      </p:pic>
    </p:spTree>
    <p:extLst>
      <p:ext uri="{BB962C8B-B14F-4D97-AF65-F5344CB8AC3E}">
        <p14:creationId xmlns:p14="http://schemas.microsoft.com/office/powerpoint/2010/main" val="530751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1E76F8F-188A-5DF1-B2CF-F700D16ED408}"/>
              </a:ext>
            </a:extLst>
          </p:cNvPr>
          <p:cNvSpPr>
            <a:spLocks noGrp="1"/>
          </p:cNvSpPr>
          <p:nvPr>
            <p:ph type="title"/>
          </p:nvPr>
        </p:nvSpPr>
        <p:spPr>
          <a:xfrm>
            <a:off x="604283" y="549073"/>
            <a:ext cx="10515600" cy="1325563"/>
          </a:xfrm>
        </p:spPr>
        <p:txBody>
          <a:bodyPr/>
          <a:lstStyle/>
          <a:p>
            <a:r>
              <a:rPr lang="hr-HR" dirty="0"/>
              <a:t>Efficiency FPA </a:t>
            </a:r>
            <a:r>
              <a:rPr lang="hr-HR" dirty="0" err="1"/>
              <a:t>in</a:t>
            </a:r>
            <a:r>
              <a:rPr lang="hr-HR" dirty="0"/>
              <a:t> </a:t>
            </a:r>
            <a:r>
              <a:rPr lang="hr-HR" dirty="0" err="1"/>
              <a:t>Rivers</a:t>
            </a:r>
            <a:endParaRPr lang="hr-HR" dirty="0"/>
          </a:p>
        </p:txBody>
      </p:sp>
      <p:sp>
        <p:nvSpPr>
          <p:cNvPr id="3" name="Rezervirano mjesto sadržaja 2">
            <a:extLst>
              <a:ext uri="{FF2B5EF4-FFF2-40B4-BE49-F238E27FC236}">
                <a16:creationId xmlns:a16="http://schemas.microsoft.com/office/drawing/2014/main" id="{894D6F4F-938C-0FD1-5944-8A78679036E6}"/>
              </a:ext>
            </a:extLst>
          </p:cNvPr>
          <p:cNvSpPr>
            <a:spLocks noGrp="1"/>
          </p:cNvSpPr>
          <p:nvPr>
            <p:ph idx="1"/>
          </p:nvPr>
        </p:nvSpPr>
        <p:spPr>
          <a:xfrm>
            <a:off x="540249" y="1825625"/>
            <a:ext cx="6322888" cy="4351338"/>
          </a:xfrm>
        </p:spPr>
        <p:txBody>
          <a:bodyPr>
            <a:normAutofit fontScale="85000" lnSpcReduction="10000"/>
          </a:bodyPr>
          <a:lstStyle/>
          <a:p>
            <a:endParaRPr lang="hr-HR" dirty="0"/>
          </a:p>
          <a:p>
            <a:r>
              <a:rPr lang="en-US" dirty="0"/>
              <a:t>Reserves</a:t>
            </a:r>
            <a:r>
              <a:rPr lang="hr-HR" dirty="0"/>
              <a:t> </a:t>
            </a:r>
            <a:r>
              <a:rPr lang="en-US"/>
              <a:t>created markedly</a:t>
            </a:r>
            <a:r>
              <a:rPr lang="hr-HR" dirty="0"/>
              <a:t> </a:t>
            </a:r>
            <a:r>
              <a:rPr lang="en-US" dirty="0"/>
              <a:t>increased fish richness, density, and biomass relative to adjacent areas. </a:t>
            </a:r>
            <a:endParaRPr lang="hr-HR" dirty="0"/>
          </a:p>
          <a:p>
            <a:r>
              <a:rPr lang="en-US" dirty="0"/>
              <a:t>findings suggest that networks of small, community-based reserves offer a model for protecting biodiversity and augmenting fisheries </a:t>
            </a:r>
            <a:endParaRPr lang="hr-HR" dirty="0"/>
          </a:p>
          <a:p>
            <a:r>
              <a:rPr lang="en-US" dirty="0"/>
              <a:t>in</a:t>
            </a:r>
            <a:r>
              <a:rPr lang="hr-HR" dirty="0"/>
              <a:t> </a:t>
            </a:r>
            <a:r>
              <a:rPr lang="en-US" dirty="0"/>
              <a:t>riverine systems spatially confined freshwater protected areas arranged</a:t>
            </a:r>
            <a:r>
              <a:rPr lang="hr-HR" dirty="0"/>
              <a:t> </a:t>
            </a:r>
            <a:r>
              <a:rPr lang="en-US" dirty="0"/>
              <a:t>as a network have shown positive effects for fish biomass, such that small reserve sizes may</a:t>
            </a:r>
            <a:r>
              <a:rPr lang="hr-HR" dirty="0"/>
              <a:t> </a:t>
            </a:r>
            <a:r>
              <a:rPr lang="en-US" dirty="0"/>
              <a:t>still have positive effects for fisheries conservation.</a:t>
            </a:r>
            <a:endParaRPr lang="hr-HR" dirty="0"/>
          </a:p>
        </p:txBody>
      </p:sp>
      <p:pic>
        <p:nvPicPr>
          <p:cNvPr id="6" name="Slika 5">
            <a:extLst>
              <a:ext uri="{FF2B5EF4-FFF2-40B4-BE49-F238E27FC236}">
                <a16:creationId xmlns:a16="http://schemas.microsoft.com/office/drawing/2014/main" id="{D518E543-CABA-1AD7-66D8-C0D3B597BC30}"/>
              </a:ext>
            </a:extLst>
          </p:cNvPr>
          <p:cNvPicPr>
            <a:picLocks noChangeAspect="1"/>
          </p:cNvPicPr>
          <p:nvPr/>
        </p:nvPicPr>
        <p:blipFill>
          <a:blip r:embed="rId3"/>
          <a:stretch>
            <a:fillRect/>
          </a:stretch>
        </p:blipFill>
        <p:spPr>
          <a:xfrm>
            <a:off x="6096000" y="0"/>
            <a:ext cx="4583017" cy="1211855"/>
          </a:xfrm>
          <a:prstGeom prst="rect">
            <a:avLst/>
          </a:prstGeom>
        </p:spPr>
      </p:pic>
      <p:pic>
        <p:nvPicPr>
          <p:cNvPr id="5" name="Slika 4">
            <a:extLst>
              <a:ext uri="{FF2B5EF4-FFF2-40B4-BE49-F238E27FC236}">
                <a16:creationId xmlns:a16="http://schemas.microsoft.com/office/drawing/2014/main" id="{CEE83777-FB88-2DA7-9B97-6226322E3291}"/>
              </a:ext>
            </a:extLst>
          </p:cNvPr>
          <p:cNvPicPr>
            <a:picLocks noChangeAspect="1"/>
          </p:cNvPicPr>
          <p:nvPr/>
        </p:nvPicPr>
        <p:blipFill>
          <a:blip r:embed="rId4"/>
          <a:stretch>
            <a:fillRect/>
          </a:stretch>
        </p:blipFill>
        <p:spPr>
          <a:xfrm>
            <a:off x="7255012" y="2016735"/>
            <a:ext cx="3503364" cy="3310569"/>
          </a:xfrm>
          <a:prstGeom prst="rect">
            <a:avLst/>
          </a:prstGeom>
        </p:spPr>
      </p:pic>
    </p:spTree>
    <p:extLst>
      <p:ext uri="{BB962C8B-B14F-4D97-AF65-F5344CB8AC3E}">
        <p14:creationId xmlns:p14="http://schemas.microsoft.com/office/powerpoint/2010/main" val="254756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D2BB95C-FE1D-CD54-8C3F-2F1FD4D5A579}"/>
              </a:ext>
            </a:extLst>
          </p:cNvPr>
          <p:cNvSpPr>
            <a:spLocks noGrp="1"/>
          </p:cNvSpPr>
          <p:nvPr>
            <p:ph type="title"/>
          </p:nvPr>
        </p:nvSpPr>
        <p:spPr>
          <a:xfrm>
            <a:off x="372438" y="18255"/>
            <a:ext cx="10515600" cy="1325563"/>
          </a:xfrm>
        </p:spPr>
        <p:txBody>
          <a:bodyPr>
            <a:normAutofit/>
          </a:bodyPr>
          <a:lstStyle/>
          <a:p>
            <a:r>
              <a:rPr lang="hr-HR" sz="4000" dirty="0" err="1"/>
              <a:t>Example</a:t>
            </a:r>
            <a:r>
              <a:rPr lang="hr-HR" sz="4000" dirty="0"/>
              <a:t> </a:t>
            </a:r>
            <a:r>
              <a:rPr lang="hr-HR" sz="4000" dirty="0" err="1"/>
              <a:t>of</a:t>
            </a:r>
            <a:r>
              <a:rPr lang="hr-HR" sz="4000" dirty="0"/>
              <a:t> Yellowstone National park</a:t>
            </a:r>
          </a:p>
        </p:txBody>
      </p:sp>
      <p:sp>
        <p:nvSpPr>
          <p:cNvPr id="3" name="Rezervirano mjesto sadržaja 2">
            <a:extLst>
              <a:ext uri="{FF2B5EF4-FFF2-40B4-BE49-F238E27FC236}">
                <a16:creationId xmlns:a16="http://schemas.microsoft.com/office/drawing/2014/main" id="{B2497571-F2FE-5002-C5DE-8A9A9CDBDB71}"/>
              </a:ext>
            </a:extLst>
          </p:cNvPr>
          <p:cNvSpPr>
            <a:spLocks noGrp="1"/>
          </p:cNvSpPr>
          <p:nvPr>
            <p:ph idx="1"/>
          </p:nvPr>
        </p:nvSpPr>
        <p:spPr>
          <a:xfrm>
            <a:off x="372438" y="1116708"/>
            <a:ext cx="4792038" cy="4351338"/>
          </a:xfrm>
        </p:spPr>
        <p:txBody>
          <a:bodyPr>
            <a:normAutofit fontScale="55000" lnSpcReduction="20000"/>
          </a:bodyPr>
          <a:lstStyle/>
          <a:p>
            <a:r>
              <a:rPr lang="en-US" dirty="0"/>
              <a:t>50,000 of the park’s four million visitors fish each year</a:t>
            </a:r>
            <a:endParaRPr lang="hr-HR" dirty="0"/>
          </a:p>
          <a:p>
            <a:r>
              <a:rPr lang="en-US" dirty="0"/>
              <a:t>fishing in Yellowstone can help support preservation of native species</a:t>
            </a:r>
            <a:endParaRPr lang="hr-HR" dirty="0"/>
          </a:p>
          <a:p>
            <a:r>
              <a:rPr lang="hr-HR" dirty="0" err="1"/>
              <a:t>Obligation</a:t>
            </a:r>
            <a:r>
              <a:rPr lang="hr-HR" dirty="0"/>
              <a:t> - </a:t>
            </a:r>
            <a:r>
              <a:rPr lang="en-US" dirty="0"/>
              <a:t>filling a Volunteer Angler Report (VAR) report</a:t>
            </a:r>
            <a:r>
              <a:rPr lang="hr-HR" dirty="0"/>
              <a:t> – for data </a:t>
            </a:r>
            <a:r>
              <a:rPr lang="hr-HR" dirty="0" err="1"/>
              <a:t>collection</a:t>
            </a:r>
            <a:endParaRPr lang="hr-HR" dirty="0"/>
          </a:p>
          <a:p>
            <a:pPr marL="0" indent="0">
              <a:buNone/>
            </a:pPr>
            <a:r>
              <a:rPr lang="en-US" dirty="0"/>
              <a:t>Tackle, Lure, and Hook Restrictions</a:t>
            </a:r>
            <a:endParaRPr lang="hr-HR" dirty="0"/>
          </a:p>
          <a:p>
            <a:pPr lvl="1"/>
            <a:r>
              <a:rPr lang="en-US" dirty="0"/>
              <a:t>one rod which must be attended at all times and used for angling only</a:t>
            </a:r>
            <a:endParaRPr lang="hr-HR" dirty="0"/>
          </a:p>
          <a:p>
            <a:pPr lvl="1"/>
            <a:r>
              <a:rPr lang="hr-HR" dirty="0" err="1"/>
              <a:t>Barbless</a:t>
            </a:r>
            <a:r>
              <a:rPr lang="hr-HR" dirty="0"/>
              <a:t> </a:t>
            </a:r>
            <a:r>
              <a:rPr lang="hr-HR" dirty="0" err="1"/>
              <a:t>hook</a:t>
            </a:r>
            <a:r>
              <a:rPr lang="hr-HR" dirty="0"/>
              <a:t> (</a:t>
            </a:r>
            <a:r>
              <a:rPr lang="en-US" dirty="0"/>
              <a:t>to reduce handling time and injury</a:t>
            </a:r>
            <a:r>
              <a:rPr lang="hr-HR" dirty="0"/>
              <a:t>)</a:t>
            </a:r>
          </a:p>
          <a:p>
            <a:pPr lvl="1"/>
            <a:r>
              <a:rPr lang="hr-HR" dirty="0" err="1"/>
              <a:t>flies</a:t>
            </a:r>
            <a:r>
              <a:rPr lang="hr-HR" dirty="0"/>
              <a:t> – </a:t>
            </a:r>
            <a:r>
              <a:rPr lang="hr-HR" dirty="0" err="1"/>
              <a:t>only</a:t>
            </a:r>
            <a:r>
              <a:rPr lang="hr-HR" dirty="0"/>
              <a:t> </a:t>
            </a:r>
            <a:r>
              <a:rPr lang="hr-HR" dirty="0" err="1"/>
              <a:t>organic</a:t>
            </a:r>
            <a:r>
              <a:rPr lang="hr-HR" dirty="0"/>
              <a:t> </a:t>
            </a:r>
            <a:r>
              <a:rPr lang="hr-HR" dirty="0" err="1"/>
              <a:t>material</a:t>
            </a:r>
            <a:r>
              <a:rPr lang="hr-HR" dirty="0"/>
              <a:t> </a:t>
            </a:r>
            <a:r>
              <a:rPr lang="hr-HR" dirty="0" err="1"/>
              <a:t>allowed</a:t>
            </a:r>
            <a:r>
              <a:rPr lang="hr-HR" dirty="0"/>
              <a:t> -</a:t>
            </a:r>
            <a:r>
              <a:rPr lang="hr-HR" dirty="0" err="1"/>
              <a:t>feathers</a:t>
            </a:r>
            <a:r>
              <a:rPr lang="hr-HR" dirty="0"/>
              <a:t> </a:t>
            </a:r>
          </a:p>
          <a:p>
            <a:pPr lvl="1"/>
            <a:r>
              <a:rPr lang="hr-HR" dirty="0" err="1"/>
              <a:t>lead</a:t>
            </a:r>
            <a:r>
              <a:rPr lang="hr-HR" dirty="0"/>
              <a:t>-free </a:t>
            </a:r>
            <a:r>
              <a:rPr lang="hr-HR" dirty="0" err="1"/>
              <a:t>artificial</a:t>
            </a:r>
            <a:r>
              <a:rPr lang="hr-HR" dirty="0"/>
              <a:t> </a:t>
            </a:r>
            <a:r>
              <a:rPr lang="hr-HR" dirty="0" err="1"/>
              <a:t>lures</a:t>
            </a:r>
            <a:endParaRPr lang="hr-HR" dirty="0"/>
          </a:p>
          <a:p>
            <a:pPr lvl="1"/>
            <a:r>
              <a:rPr lang="hr-HR" dirty="0" err="1"/>
              <a:t>Attractants</a:t>
            </a:r>
            <a:r>
              <a:rPr lang="hr-HR" dirty="0"/>
              <a:t> are </a:t>
            </a:r>
            <a:r>
              <a:rPr lang="hr-HR" dirty="0" err="1"/>
              <a:t>illegal</a:t>
            </a:r>
            <a:endParaRPr lang="hr-HR" dirty="0"/>
          </a:p>
          <a:p>
            <a:r>
              <a:rPr lang="hr-HR" dirty="0"/>
              <a:t>In native </a:t>
            </a:r>
            <a:r>
              <a:rPr lang="hr-HR" dirty="0" err="1"/>
              <a:t>trout</a:t>
            </a:r>
            <a:r>
              <a:rPr lang="hr-HR" dirty="0"/>
              <a:t> </a:t>
            </a:r>
            <a:r>
              <a:rPr lang="hr-HR" dirty="0" err="1"/>
              <a:t>conservation</a:t>
            </a:r>
            <a:r>
              <a:rPr lang="hr-HR" dirty="0"/>
              <a:t> </a:t>
            </a:r>
            <a:r>
              <a:rPr lang="hr-HR" dirty="0" err="1"/>
              <a:t>area</a:t>
            </a:r>
            <a:r>
              <a:rPr lang="hr-HR" dirty="0"/>
              <a:t>: Native </a:t>
            </a:r>
            <a:r>
              <a:rPr lang="hr-HR" dirty="0" err="1"/>
              <a:t>fish</a:t>
            </a:r>
            <a:r>
              <a:rPr lang="hr-HR" dirty="0"/>
              <a:t> – </a:t>
            </a:r>
            <a:r>
              <a:rPr lang="hr-HR" dirty="0" err="1"/>
              <a:t>release</a:t>
            </a:r>
            <a:r>
              <a:rPr lang="hr-HR" dirty="0"/>
              <a:t>; No </a:t>
            </a:r>
            <a:r>
              <a:rPr lang="hr-HR" dirty="0" err="1"/>
              <a:t>possession</a:t>
            </a:r>
            <a:r>
              <a:rPr lang="hr-HR" dirty="0"/>
              <a:t> limit for </a:t>
            </a:r>
            <a:r>
              <a:rPr lang="hr-HR" dirty="0" err="1"/>
              <a:t>nonnative</a:t>
            </a:r>
            <a:r>
              <a:rPr lang="hr-HR" dirty="0"/>
              <a:t> </a:t>
            </a:r>
            <a:r>
              <a:rPr lang="hr-HR" dirty="0" err="1"/>
              <a:t>fish</a:t>
            </a:r>
            <a:r>
              <a:rPr lang="hr-HR" dirty="0"/>
              <a:t> - </a:t>
            </a:r>
            <a:r>
              <a:rPr lang="en-US" dirty="0"/>
              <a:t>must be killed—it is illegal to release them alive.</a:t>
            </a:r>
            <a:endParaRPr lang="hr-HR" dirty="0"/>
          </a:p>
          <a:p>
            <a:r>
              <a:rPr lang="hr-HR" dirty="0" err="1"/>
              <a:t>Non</a:t>
            </a:r>
            <a:r>
              <a:rPr lang="hr-HR" dirty="0"/>
              <a:t>-native </a:t>
            </a:r>
            <a:r>
              <a:rPr lang="hr-HR" dirty="0" err="1"/>
              <a:t>Trout</a:t>
            </a:r>
            <a:r>
              <a:rPr lang="hr-HR" dirty="0"/>
              <a:t> </a:t>
            </a:r>
            <a:r>
              <a:rPr lang="hr-HR" dirty="0" err="1"/>
              <a:t>Tolerance</a:t>
            </a:r>
            <a:r>
              <a:rPr lang="hr-HR" dirty="0"/>
              <a:t> </a:t>
            </a:r>
            <a:r>
              <a:rPr lang="hr-HR" dirty="0" err="1"/>
              <a:t>Area</a:t>
            </a:r>
            <a:r>
              <a:rPr lang="hr-HR" dirty="0"/>
              <a:t> - </a:t>
            </a:r>
            <a:r>
              <a:rPr lang="en-US" dirty="0"/>
              <a:t>Native fish – release; Possession limits exist for nonnative fish in this area. An angler must cease fishing in the area immediately after filling the possession limit.</a:t>
            </a:r>
            <a:endParaRPr lang="hr-HR" dirty="0"/>
          </a:p>
        </p:txBody>
      </p:sp>
      <p:sp>
        <p:nvSpPr>
          <p:cNvPr id="5" name="TekstniOkvir 4">
            <a:extLst>
              <a:ext uri="{FF2B5EF4-FFF2-40B4-BE49-F238E27FC236}">
                <a16:creationId xmlns:a16="http://schemas.microsoft.com/office/drawing/2014/main" id="{37F8BDB4-EEA7-9343-9FAE-9F4E2B011469}"/>
              </a:ext>
            </a:extLst>
          </p:cNvPr>
          <p:cNvSpPr txBox="1"/>
          <p:nvPr/>
        </p:nvSpPr>
        <p:spPr>
          <a:xfrm>
            <a:off x="8890576" y="2434644"/>
            <a:ext cx="3397321" cy="1384995"/>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Volunteer fly fishers have promoted an understanding of the Yellowstone Lake ecosystem restoration program and generated greater awareness of the current issues facing Yellowstone’s native fish.</a:t>
            </a:r>
            <a:endParaRPr lang="hr-HR" sz="1400" dirty="0"/>
          </a:p>
        </p:txBody>
      </p:sp>
      <p:pic>
        <p:nvPicPr>
          <p:cNvPr id="7" name="Slika 6">
            <a:extLst>
              <a:ext uri="{FF2B5EF4-FFF2-40B4-BE49-F238E27FC236}">
                <a16:creationId xmlns:a16="http://schemas.microsoft.com/office/drawing/2014/main" id="{DA28E164-6B90-FAA3-B244-0DCDF03437FB}"/>
              </a:ext>
            </a:extLst>
          </p:cNvPr>
          <p:cNvPicPr>
            <a:picLocks noChangeAspect="1"/>
          </p:cNvPicPr>
          <p:nvPr/>
        </p:nvPicPr>
        <p:blipFill>
          <a:blip r:embed="rId2"/>
          <a:stretch>
            <a:fillRect/>
          </a:stretch>
        </p:blipFill>
        <p:spPr>
          <a:xfrm>
            <a:off x="5373400" y="1435349"/>
            <a:ext cx="3184989" cy="921531"/>
          </a:xfrm>
          <a:prstGeom prst="rect">
            <a:avLst/>
          </a:prstGeom>
        </p:spPr>
      </p:pic>
      <p:pic>
        <p:nvPicPr>
          <p:cNvPr id="1026" name="Picture 2" descr="Figure 1 Koel">
            <a:extLst>
              <a:ext uri="{FF2B5EF4-FFF2-40B4-BE49-F238E27FC236}">
                <a16:creationId xmlns:a16="http://schemas.microsoft.com/office/drawing/2014/main" id="{B26C09D3-0EF6-63DB-93EF-67C949DB5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663" y="2792946"/>
            <a:ext cx="3061726" cy="3571876"/>
          </a:xfrm>
          <a:prstGeom prst="rect">
            <a:avLst/>
          </a:prstGeom>
          <a:noFill/>
          <a:extLst>
            <a:ext uri="{909E8E84-426E-40DD-AFC4-6F175D3DCCD1}">
              <a14:hiddenFill xmlns:a14="http://schemas.microsoft.com/office/drawing/2010/main">
                <a:solidFill>
                  <a:srgbClr val="FFFFFF"/>
                </a:solidFill>
              </a14:hiddenFill>
            </a:ext>
          </a:extLst>
        </p:spPr>
      </p:pic>
      <p:sp>
        <p:nvSpPr>
          <p:cNvPr id="9" name="TekstniOkvir 8">
            <a:extLst>
              <a:ext uri="{FF2B5EF4-FFF2-40B4-BE49-F238E27FC236}">
                <a16:creationId xmlns:a16="http://schemas.microsoft.com/office/drawing/2014/main" id="{4EF3641B-50D7-DC0F-106D-1D2BD8E61974}"/>
              </a:ext>
            </a:extLst>
          </p:cNvPr>
          <p:cNvSpPr txBox="1"/>
          <p:nvPr/>
        </p:nvSpPr>
        <p:spPr>
          <a:xfrm>
            <a:off x="6191212" y="6431556"/>
            <a:ext cx="2100208" cy="369332"/>
          </a:xfrm>
          <a:prstGeom prst="rect">
            <a:avLst/>
          </a:prstGeom>
          <a:noFill/>
        </p:spPr>
        <p:txBody>
          <a:bodyPr wrap="square">
            <a:spAutoFit/>
          </a:bodyPr>
          <a:lstStyle/>
          <a:p>
            <a:r>
              <a:rPr lang="hr-HR" dirty="0" err="1"/>
              <a:t>Koel</a:t>
            </a:r>
            <a:r>
              <a:rPr lang="hr-HR" dirty="0"/>
              <a:t> </a:t>
            </a:r>
            <a:r>
              <a:rPr lang="hr-HR" dirty="0" err="1"/>
              <a:t>et</a:t>
            </a:r>
            <a:r>
              <a:rPr lang="hr-HR" dirty="0"/>
              <a:t> </a:t>
            </a:r>
            <a:r>
              <a:rPr lang="hr-HR" dirty="0" err="1"/>
              <a:t>al</a:t>
            </a:r>
            <a:r>
              <a:rPr lang="hr-HR" dirty="0"/>
              <a:t>. 2017</a:t>
            </a:r>
          </a:p>
        </p:txBody>
      </p:sp>
      <p:pic>
        <p:nvPicPr>
          <p:cNvPr id="11" name="Slika 10" descr="Slika na kojoj se prikazuje nebo, na otvorenom, osoba, muškarac&#10;&#10;Opis je automatski generiran">
            <a:extLst>
              <a:ext uri="{FF2B5EF4-FFF2-40B4-BE49-F238E27FC236}">
                <a16:creationId xmlns:a16="http://schemas.microsoft.com/office/drawing/2014/main" id="{85E63ADC-DEDF-A7A1-37B8-F93295979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184" y="111977"/>
            <a:ext cx="2993204" cy="2244903"/>
          </a:xfrm>
          <a:prstGeom prst="rect">
            <a:avLst/>
          </a:prstGeom>
        </p:spPr>
      </p:pic>
      <p:pic>
        <p:nvPicPr>
          <p:cNvPr id="15" name="Slika 14" descr="Slika na kojoj se prikazuje voda, na otvorenom, nebo, muškarac&#10;&#10;Opis je automatski generiran">
            <a:extLst>
              <a:ext uri="{FF2B5EF4-FFF2-40B4-BE49-F238E27FC236}">
                <a16:creationId xmlns:a16="http://schemas.microsoft.com/office/drawing/2014/main" id="{899F287A-7B7A-C343-82D9-892107BC44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9296" y="4104640"/>
            <a:ext cx="2950092" cy="1965960"/>
          </a:xfrm>
          <a:prstGeom prst="rect">
            <a:avLst/>
          </a:prstGeom>
        </p:spPr>
      </p:pic>
      <p:pic>
        <p:nvPicPr>
          <p:cNvPr id="17" name="Slika 16" descr="Slika na kojoj se prikazuje na otvorenom, stablo, nebo, planina&#10;&#10;Opis je automatski generiran">
            <a:extLst>
              <a:ext uri="{FF2B5EF4-FFF2-40B4-BE49-F238E27FC236}">
                <a16:creationId xmlns:a16="http://schemas.microsoft.com/office/drawing/2014/main" id="{F655B8F4-8AF8-464A-188F-72A3FE4DE0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5149532"/>
            <a:ext cx="2100208" cy="1575156"/>
          </a:xfrm>
          <a:prstGeom prst="rect">
            <a:avLst/>
          </a:prstGeom>
        </p:spPr>
      </p:pic>
    </p:spTree>
    <p:extLst>
      <p:ext uri="{BB962C8B-B14F-4D97-AF65-F5344CB8AC3E}">
        <p14:creationId xmlns:p14="http://schemas.microsoft.com/office/powerpoint/2010/main" val="2602025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8DA07D-A068-530E-650B-2553E6423329}"/>
              </a:ext>
            </a:extLst>
          </p:cNvPr>
          <p:cNvSpPr>
            <a:spLocks noGrp="1"/>
          </p:cNvSpPr>
          <p:nvPr>
            <p:ph type="title"/>
          </p:nvPr>
        </p:nvSpPr>
        <p:spPr>
          <a:xfrm>
            <a:off x="4883133" y="0"/>
            <a:ext cx="6586491" cy="1286160"/>
          </a:xfrm>
        </p:spPr>
        <p:txBody>
          <a:bodyPr anchor="b">
            <a:normAutofit/>
          </a:bodyPr>
          <a:lstStyle/>
          <a:p>
            <a:r>
              <a:rPr lang="hr-HR" dirty="0" err="1"/>
              <a:t>Conclusions</a:t>
            </a:r>
            <a:endParaRPr lang="hr-HR" dirty="0"/>
          </a:p>
        </p:txBody>
      </p:sp>
      <p:sp>
        <p:nvSpPr>
          <p:cNvPr id="3" name="Rezervirano mjesto sadržaja 2">
            <a:extLst>
              <a:ext uri="{FF2B5EF4-FFF2-40B4-BE49-F238E27FC236}">
                <a16:creationId xmlns:a16="http://schemas.microsoft.com/office/drawing/2014/main" id="{2802E6D5-E86F-D7B1-4C70-81B38765199E}"/>
              </a:ext>
            </a:extLst>
          </p:cNvPr>
          <p:cNvSpPr>
            <a:spLocks noGrp="1"/>
          </p:cNvSpPr>
          <p:nvPr>
            <p:ph idx="1"/>
          </p:nvPr>
        </p:nvSpPr>
        <p:spPr>
          <a:xfrm>
            <a:off x="4883135" y="1716024"/>
            <a:ext cx="6586489" cy="3785419"/>
          </a:xfrm>
        </p:spPr>
        <p:txBody>
          <a:bodyPr>
            <a:normAutofit lnSpcReduction="10000"/>
          </a:bodyPr>
          <a:lstStyle/>
          <a:p>
            <a:r>
              <a:rPr lang="en-US" sz="2000" dirty="0"/>
              <a:t>in riverine systems </a:t>
            </a:r>
            <a:r>
              <a:rPr lang="hr-HR" sz="2000" dirty="0"/>
              <a:t>-</a:t>
            </a:r>
            <a:r>
              <a:rPr lang="en-US" sz="2000" dirty="0"/>
              <a:t>freshwater protected areas </a:t>
            </a:r>
            <a:r>
              <a:rPr lang="hr-HR" sz="2000" dirty="0" err="1"/>
              <a:t>even</a:t>
            </a:r>
            <a:r>
              <a:rPr lang="hr-HR" sz="2000" dirty="0"/>
              <a:t> </a:t>
            </a:r>
            <a:r>
              <a:rPr lang="hr-HR" sz="2000" dirty="0" err="1"/>
              <a:t>small</a:t>
            </a:r>
            <a:r>
              <a:rPr lang="hr-HR" sz="2000" dirty="0"/>
              <a:t> </a:t>
            </a:r>
            <a:r>
              <a:rPr lang="hr-HR" sz="2000" dirty="0" err="1"/>
              <a:t>reserve</a:t>
            </a:r>
            <a:r>
              <a:rPr lang="hr-HR" sz="2000" dirty="0"/>
              <a:t> </a:t>
            </a:r>
            <a:r>
              <a:rPr lang="hr-HR" sz="2000" dirty="0" err="1"/>
              <a:t>sizes</a:t>
            </a:r>
            <a:r>
              <a:rPr lang="hr-HR" sz="2000" dirty="0"/>
              <a:t> </a:t>
            </a:r>
            <a:r>
              <a:rPr lang="hr-HR" sz="2000" dirty="0" err="1"/>
              <a:t>has</a:t>
            </a:r>
            <a:r>
              <a:rPr lang="hr-HR" sz="2000" dirty="0"/>
              <a:t> </a:t>
            </a:r>
            <a:r>
              <a:rPr lang="en-US" sz="2000" dirty="0"/>
              <a:t>positive effects </a:t>
            </a:r>
            <a:r>
              <a:rPr lang="hr-HR" sz="2000" dirty="0"/>
              <a:t>on</a:t>
            </a:r>
            <a:r>
              <a:rPr lang="en-US" sz="2000" dirty="0"/>
              <a:t> fish biomass </a:t>
            </a:r>
            <a:r>
              <a:rPr lang="hr-HR" sz="2000" dirty="0" err="1"/>
              <a:t>and</a:t>
            </a:r>
            <a:r>
              <a:rPr lang="hr-HR" sz="2000" dirty="0"/>
              <a:t> </a:t>
            </a:r>
            <a:r>
              <a:rPr lang="en-US" sz="2000" dirty="0"/>
              <a:t>fish conservation</a:t>
            </a:r>
            <a:endParaRPr lang="hr-HR" sz="2000" dirty="0"/>
          </a:p>
          <a:p>
            <a:r>
              <a:rPr lang="hr-HR" sz="2000" dirty="0"/>
              <a:t>In </a:t>
            </a:r>
            <a:r>
              <a:rPr lang="hr-HR" sz="2000" dirty="0" err="1"/>
              <a:t>lakes</a:t>
            </a:r>
            <a:r>
              <a:rPr lang="hr-HR" sz="2000" dirty="0"/>
              <a:t> (</a:t>
            </a:r>
            <a:r>
              <a:rPr lang="hr-HR" sz="2000" dirty="0" err="1"/>
              <a:t>including</a:t>
            </a:r>
            <a:r>
              <a:rPr lang="hr-HR" sz="2000" dirty="0"/>
              <a:t> </a:t>
            </a:r>
            <a:r>
              <a:rPr lang="hr-HR" sz="2000" dirty="0" err="1"/>
              <a:t>small</a:t>
            </a:r>
            <a:r>
              <a:rPr lang="hr-HR" sz="2000" dirty="0"/>
              <a:t> </a:t>
            </a:r>
            <a:r>
              <a:rPr lang="hr-HR" sz="2000" dirty="0" err="1"/>
              <a:t>waterbodies</a:t>
            </a:r>
            <a:r>
              <a:rPr lang="hr-HR" sz="2000" dirty="0"/>
              <a:t>)- </a:t>
            </a:r>
            <a:r>
              <a:rPr lang="en-US" sz="2000" dirty="0"/>
              <a:t>even small-scale protection can generate relevant conservation outcomes</a:t>
            </a:r>
            <a:endParaRPr lang="hr-HR" sz="2000" dirty="0"/>
          </a:p>
          <a:p>
            <a:r>
              <a:rPr lang="en-US" sz="2000" dirty="0"/>
              <a:t>angling and protected areas </a:t>
            </a:r>
            <a:r>
              <a:rPr lang="hr-HR" sz="2000" dirty="0"/>
              <a:t>-</a:t>
            </a:r>
            <a:r>
              <a:rPr lang="en-US" sz="2000" dirty="0"/>
              <a:t> can be integrated on the same systems</a:t>
            </a:r>
            <a:endParaRPr lang="hr-HR" sz="2000" dirty="0"/>
          </a:p>
          <a:p>
            <a:r>
              <a:rPr lang="hr-HR" sz="2000" dirty="0" err="1"/>
              <a:t>Recreational</a:t>
            </a:r>
            <a:r>
              <a:rPr lang="hr-HR" sz="2000" dirty="0"/>
              <a:t> </a:t>
            </a:r>
            <a:r>
              <a:rPr lang="hr-HR" sz="2000" dirty="0" err="1"/>
              <a:t>fishery</a:t>
            </a:r>
            <a:r>
              <a:rPr lang="hr-HR" sz="2000" dirty="0"/>
              <a:t> </a:t>
            </a:r>
            <a:r>
              <a:rPr lang="hr-HR" sz="2000" dirty="0" err="1"/>
              <a:t>with</a:t>
            </a:r>
            <a:r>
              <a:rPr lang="hr-HR" sz="2000" dirty="0"/>
              <a:t> </a:t>
            </a:r>
            <a:r>
              <a:rPr lang="hr-HR" sz="2000" dirty="0" err="1"/>
              <a:t>guided</a:t>
            </a:r>
            <a:r>
              <a:rPr lang="hr-HR" sz="2000" dirty="0"/>
              <a:t> management </a:t>
            </a:r>
            <a:r>
              <a:rPr lang="hr-HR" sz="2000" dirty="0" err="1"/>
              <a:t>may</a:t>
            </a:r>
            <a:r>
              <a:rPr lang="hr-HR" sz="2000" dirty="0"/>
              <a:t> </a:t>
            </a:r>
            <a:r>
              <a:rPr lang="hr-HR" sz="2000" dirty="0" err="1"/>
              <a:t>have</a:t>
            </a:r>
            <a:r>
              <a:rPr lang="hr-HR" sz="2000" dirty="0"/>
              <a:t> </a:t>
            </a:r>
            <a:r>
              <a:rPr lang="hr-HR" sz="2000" dirty="0" err="1"/>
              <a:t>positive</a:t>
            </a:r>
            <a:r>
              <a:rPr lang="hr-HR" sz="2000" dirty="0"/>
              <a:t> </a:t>
            </a:r>
            <a:r>
              <a:rPr lang="hr-HR" sz="2000" dirty="0" err="1"/>
              <a:t>effect</a:t>
            </a:r>
            <a:r>
              <a:rPr lang="hr-HR" sz="2000" dirty="0"/>
              <a:t> on </a:t>
            </a:r>
            <a:r>
              <a:rPr lang="hr-HR" sz="2000" dirty="0" err="1"/>
              <a:t>strictly</a:t>
            </a:r>
            <a:r>
              <a:rPr lang="hr-HR" sz="2000" dirty="0"/>
              <a:t> </a:t>
            </a:r>
            <a:r>
              <a:rPr lang="hr-HR" sz="2000" dirty="0" err="1"/>
              <a:t>protected</a:t>
            </a:r>
            <a:r>
              <a:rPr lang="hr-HR" sz="2000" dirty="0"/>
              <a:t> </a:t>
            </a:r>
            <a:r>
              <a:rPr lang="hr-HR" sz="2000" dirty="0" err="1"/>
              <a:t>areas</a:t>
            </a:r>
            <a:r>
              <a:rPr lang="hr-HR" sz="2000" dirty="0"/>
              <a:t> </a:t>
            </a:r>
          </a:p>
          <a:p>
            <a:r>
              <a:rPr lang="en-US" sz="2000" dirty="0"/>
              <a:t>economics, sociocultural issues, political considerations and enforcement components </a:t>
            </a:r>
            <a:r>
              <a:rPr lang="hr-HR" sz="2000" dirty="0" err="1"/>
              <a:t>have</a:t>
            </a:r>
            <a:r>
              <a:rPr lang="hr-HR" sz="2000" dirty="0"/>
              <a:t> to </a:t>
            </a:r>
            <a:r>
              <a:rPr lang="en-US" sz="2000" dirty="0"/>
              <a:t>be considered and coordinated</a:t>
            </a:r>
            <a:endParaRPr lang="hr-HR" sz="2000" dirty="0"/>
          </a:p>
          <a:p>
            <a:endParaRPr lang="hr-HR" sz="2000" dirty="0"/>
          </a:p>
        </p:txBody>
      </p:sp>
      <p:pic>
        <p:nvPicPr>
          <p:cNvPr id="5" name="Picture 4" descr="Aerial view of valley map">
            <a:extLst>
              <a:ext uri="{FF2B5EF4-FFF2-40B4-BE49-F238E27FC236}">
                <a16:creationId xmlns:a16="http://schemas.microsoft.com/office/drawing/2014/main" id="{0DC680A1-903B-A72B-A908-AD037AAC82A4}"/>
              </a:ext>
            </a:extLst>
          </p:cNvPr>
          <p:cNvPicPr>
            <a:picLocks noChangeAspect="1"/>
          </p:cNvPicPr>
          <p:nvPr/>
        </p:nvPicPr>
        <p:blipFill rotWithShape="1">
          <a:blip r:embed="rId2"/>
          <a:srcRect l="25546" r="35925"/>
          <a:stretch/>
        </p:blipFill>
        <p:spPr>
          <a:xfrm>
            <a:off x="20" y="10"/>
            <a:ext cx="4635571" cy="6857990"/>
          </a:xfrm>
          <a:prstGeom prst="rect">
            <a:avLst/>
          </a:prstGeom>
          <a:effectLst/>
        </p:spPr>
      </p:pic>
    </p:spTree>
    <p:extLst>
      <p:ext uri="{BB962C8B-B14F-4D97-AF65-F5344CB8AC3E}">
        <p14:creationId xmlns:p14="http://schemas.microsoft.com/office/powerpoint/2010/main" val="2726055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7E81ED1-56FD-3DF6-1F14-BFA202A3573E}"/>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3700"/>
              <a:t>Thank you for your attention</a:t>
            </a:r>
          </a:p>
        </p:txBody>
      </p:sp>
      <p:pic>
        <p:nvPicPr>
          <p:cNvPr id="7" name="Rezervirano mjesto sadržaja 6" descr="Slika na kojoj se prikazuje riba, plivanje&#10;&#10;Opis je automatski generiran">
            <a:extLst>
              <a:ext uri="{FF2B5EF4-FFF2-40B4-BE49-F238E27FC236}">
                <a16:creationId xmlns:a16="http://schemas.microsoft.com/office/drawing/2014/main" id="{EDA75D8D-3D7E-2072-F92C-A3B3F02873D7}"/>
              </a:ext>
            </a:extLst>
          </p:cNvPr>
          <p:cNvPicPr>
            <a:picLocks noChangeAspect="1"/>
          </p:cNvPicPr>
          <p:nvPr/>
        </p:nvPicPr>
        <p:blipFill rotWithShape="1">
          <a:blip r:embed="rId2">
            <a:extLst>
              <a:ext uri="{28A0092B-C50C-407E-A947-70E740481C1C}">
                <a14:useLocalDpi xmlns:a14="http://schemas.microsoft.com/office/drawing/2010/main" val="0"/>
              </a:ext>
            </a:extLst>
          </a:blip>
          <a:srcRect l="3795" r="1227"/>
          <a:stretch/>
        </p:blipFill>
        <p:spPr>
          <a:xfrm>
            <a:off x="20" y="431"/>
            <a:ext cx="8115280" cy="6408311"/>
          </a:xfrm>
          <a:prstGeom prst="rect">
            <a:avLst/>
          </a:prstGeom>
        </p:spPr>
      </p:pic>
      <p:sp>
        <p:nvSpPr>
          <p:cNvPr id="11" name="Content Placeholder 10">
            <a:extLst>
              <a:ext uri="{FF2B5EF4-FFF2-40B4-BE49-F238E27FC236}">
                <a16:creationId xmlns:a16="http://schemas.microsoft.com/office/drawing/2014/main" id="{323BCB5F-B783-B2BB-4266-4ABE8044C862}"/>
              </a:ext>
            </a:extLst>
          </p:cNvPr>
          <p:cNvSpPr>
            <a:spLocks noGrp="1"/>
          </p:cNvSpPr>
          <p:nvPr>
            <p:ph idx="1"/>
          </p:nvPr>
        </p:nvSpPr>
        <p:spPr>
          <a:xfrm>
            <a:off x="8643193" y="2418408"/>
            <a:ext cx="2942813" cy="3540265"/>
          </a:xfrm>
        </p:spPr>
        <p:txBody>
          <a:bodyPr>
            <a:normAutofit/>
          </a:bodyPr>
          <a:lstStyle/>
          <a:p>
            <a:endParaRPr lang="en-US" sz="2000"/>
          </a:p>
        </p:txBody>
      </p:sp>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945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5965CDEA-909B-EAE6-C7E3-158F2B679472}"/>
              </a:ext>
            </a:extLst>
          </p:cNvPr>
          <p:cNvSpPr>
            <a:spLocks noGrp="1" noChangeArrowheads="1"/>
          </p:cNvSpPr>
          <p:nvPr>
            <p:ph type="title"/>
          </p:nvPr>
        </p:nvSpPr>
        <p:spPr>
          <a:xfrm>
            <a:off x="435525" y="-28039"/>
            <a:ext cx="8896350" cy="845025"/>
          </a:xfrm>
        </p:spPr>
        <p:txBody>
          <a:bodyPr/>
          <a:lstStyle/>
          <a:p>
            <a:r>
              <a:rPr lang="hr-HR" altLang="de-DE" b="1" dirty="0">
                <a:solidFill>
                  <a:srgbClr val="FFCC00"/>
                </a:solidFill>
              </a:rPr>
              <a:t>EIFAAC/</a:t>
            </a:r>
            <a:r>
              <a:rPr lang="en-GB" altLang="de-DE" b="1" dirty="0">
                <a:solidFill>
                  <a:srgbClr val="FFCC00"/>
                </a:solidFill>
              </a:rPr>
              <a:t>FAO ACTIVITIES</a:t>
            </a:r>
            <a:endParaRPr lang="en-GB" altLang="de-DE" sz="4000" b="1" dirty="0"/>
          </a:p>
        </p:txBody>
      </p:sp>
      <p:sp>
        <p:nvSpPr>
          <p:cNvPr id="107523" name="Rectangle 3">
            <a:extLst>
              <a:ext uri="{FF2B5EF4-FFF2-40B4-BE49-F238E27FC236}">
                <a16:creationId xmlns:a16="http://schemas.microsoft.com/office/drawing/2014/main" id="{6C8986B5-F1F0-41BD-3462-8A13CD9E8AF2}"/>
              </a:ext>
            </a:extLst>
          </p:cNvPr>
          <p:cNvSpPr>
            <a:spLocks noGrp="1" noChangeArrowheads="1"/>
          </p:cNvSpPr>
          <p:nvPr>
            <p:ph idx="1"/>
          </p:nvPr>
        </p:nvSpPr>
        <p:spPr>
          <a:xfrm>
            <a:off x="-112469" y="802311"/>
            <a:ext cx="7955320" cy="845025"/>
          </a:xfrm>
        </p:spPr>
        <p:txBody>
          <a:bodyPr/>
          <a:lstStyle/>
          <a:p>
            <a:pPr marL="457200" lvl="1" indent="0">
              <a:lnSpc>
                <a:spcPct val="90000"/>
              </a:lnSpc>
              <a:buNone/>
            </a:pPr>
            <a:r>
              <a:rPr lang="en-US" altLang="de-DE" sz="1600" b="1" dirty="0"/>
              <a:t>EIFAC Code of Practice for Recreational Fisheries by the 25th session of EIFAC in Antalya, Turkey, in 2008</a:t>
            </a:r>
            <a:endParaRPr lang="hr-HR" altLang="de-DE" sz="1600" b="1" dirty="0"/>
          </a:p>
          <a:p>
            <a:pPr marL="457200" lvl="1" indent="0">
              <a:lnSpc>
                <a:spcPct val="90000"/>
              </a:lnSpc>
              <a:buNone/>
            </a:pPr>
            <a:r>
              <a:rPr lang="hr-HR" altLang="de-DE" sz="1600" b="1" dirty="0" err="1"/>
              <a:t>Technical</a:t>
            </a:r>
            <a:r>
              <a:rPr lang="hr-HR" altLang="de-DE" sz="1600" b="1" dirty="0"/>
              <a:t> </a:t>
            </a:r>
            <a:r>
              <a:rPr lang="hr-HR" altLang="de-DE" sz="1600" b="1" dirty="0" err="1"/>
              <a:t>guidance</a:t>
            </a:r>
            <a:r>
              <a:rPr lang="hr-HR" altLang="de-DE" sz="1600" b="1" dirty="0"/>
              <a:t>:</a:t>
            </a:r>
          </a:p>
          <a:p>
            <a:pPr lvl="1">
              <a:lnSpc>
                <a:spcPct val="90000"/>
              </a:lnSpc>
            </a:pPr>
            <a:r>
              <a:rPr lang="en-US" altLang="de-DE" sz="1600" b="1" dirty="0"/>
              <a:t>Shall guide policy and decision makers and others involved in policy and technical interventions in recreational fisheries.</a:t>
            </a:r>
          </a:p>
          <a:p>
            <a:pPr lvl="1">
              <a:lnSpc>
                <a:spcPct val="90000"/>
              </a:lnSpc>
            </a:pPr>
            <a:r>
              <a:rPr lang="en-US" altLang="de-DE" sz="1600" b="1" dirty="0"/>
              <a:t>Shall contribute to sustaining recreational fisheries in the face of expanding threats and unsustainable fishing practices.</a:t>
            </a:r>
          </a:p>
          <a:p>
            <a:pPr marL="457200" lvl="1" indent="0">
              <a:lnSpc>
                <a:spcPct val="90000"/>
              </a:lnSpc>
              <a:buNone/>
            </a:pPr>
            <a:endParaRPr lang="en-US" altLang="de-DE" sz="2000" b="1" dirty="0"/>
          </a:p>
        </p:txBody>
      </p:sp>
      <p:pic>
        <p:nvPicPr>
          <p:cNvPr id="107525" name="Picture 7">
            <a:extLst>
              <a:ext uri="{FF2B5EF4-FFF2-40B4-BE49-F238E27FC236}">
                <a16:creationId xmlns:a16="http://schemas.microsoft.com/office/drawing/2014/main" id="{5B5CC16D-AE99-66B4-EE6C-D7C907C88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62" t="15344" r="22975" b="5556"/>
          <a:stretch>
            <a:fillRect/>
          </a:stretch>
        </p:blipFill>
        <p:spPr bwMode="auto">
          <a:xfrm rot="21376505">
            <a:off x="8727590" y="3672801"/>
            <a:ext cx="20955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2" descr="http://www.fao.org/docrep/003/w9634e/w9634e00.gif">
            <a:extLst>
              <a:ext uri="{FF2B5EF4-FFF2-40B4-BE49-F238E27FC236}">
                <a16:creationId xmlns:a16="http://schemas.microsoft.com/office/drawing/2014/main" id="{DDBFC109-9400-2423-E8E9-21B3B9750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40533">
            <a:off x="9255487" y="300793"/>
            <a:ext cx="1410545" cy="201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4" descr="http://www.fao.org/DOCREP/003/W6930E/w6930e.jpg">
            <a:extLst>
              <a:ext uri="{FF2B5EF4-FFF2-40B4-BE49-F238E27FC236}">
                <a16:creationId xmlns:a16="http://schemas.microsoft.com/office/drawing/2014/main" id="{44B3097B-F72E-4D8D-E214-3A0E9769B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12511">
            <a:off x="9275967" y="1965322"/>
            <a:ext cx="170497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6" descr="http://www.fao.org/DOCREP/003/W3592E/w3592e.jpg">
            <a:extLst>
              <a:ext uri="{FF2B5EF4-FFF2-40B4-BE49-F238E27FC236}">
                <a16:creationId xmlns:a16="http://schemas.microsoft.com/office/drawing/2014/main" id="{7165A323-90D7-B8F7-12AC-EEDFB0508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1168" y="589297"/>
            <a:ext cx="17049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8" descr="http://www.fao.org/DOCREP/005/Y3536E/y3536e.jpg">
            <a:extLst>
              <a:ext uri="{FF2B5EF4-FFF2-40B4-BE49-F238E27FC236}">
                <a16:creationId xmlns:a16="http://schemas.microsoft.com/office/drawing/2014/main" id="{247C3D44-6521-80D5-6D73-D2F6F7488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8982">
            <a:off x="10082682" y="3751172"/>
            <a:ext cx="20320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2">
            <a:extLst>
              <a:ext uri="{FF2B5EF4-FFF2-40B4-BE49-F238E27FC236}">
                <a16:creationId xmlns:a16="http://schemas.microsoft.com/office/drawing/2014/main" id="{E45AB4BB-D04E-C033-1968-42BC049794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9974" y="2654299"/>
            <a:ext cx="2730792" cy="4089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Slika 4">
            <a:extLst>
              <a:ext uri="{FF2B5EF4-FFF2-40B4-BE49-F238E27FC236}">
                <a16:creationId xmlns:a16="http://schemas.microsoft.com/office/drawing/2014/main" id="{B7FDFCE9-F1F0-9171-CA0D-DEB1D155C87F}"/>
              </a:ext>
            </a:extLst>
          </p:cNvPr>
          <p:cNvPicPr>
            <a:picLocks noChangeAspect="1"/>
          </p:cNvPicPr>
          <p:nvPr/>
        </p:nvPicPr>
        <p:blipFill>
          <a:blip r:embed="rId9"/>
          <a:stretch>
            <a:fillRect/>
          </a:stretch>
        </p:blipFill>
        <p:spPr>
          <a:xfrm>
            <a:off x="1771650" y="2564727"/>
            <a:ext cx="2991096" cy="4269009"/>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471F0D-F552-3C06-49A0-D134504BD483}"/>
              </a:ext>
            </a:extLst>
          </p:cNvPr>
          <p:cNvSpPr>
            <a:spLocks noGrp="1"/>
          </p:cNvSpPr>
          <p:nvPr>
            <p:ph type="title"/>
          </p:nvPr>
        </p:nvSpPr>
        <p:spPr>
          <a:xfrm>
            <a:off x="327349" y="43872"/>
            <a:ext cx="10905066" cy="1135737"/>
          </a:xfrm>
        </p:spPr>
        <p:txBody>
          <a:bodyPr>
            <a:normAutofit/>
          </a:bodyPr>
          <a:lstStyle/>
          <a:p>
            <a:r>
              <a:rPr lang="hr-HR" sz="3600" dirty="0" err="1"/>
              <a:t>Introduction</a:t>
            </a:r>
            <a:endParaRPr lang="hr-HR" sz="3600" dirty="0"/>
          </a:p>
        </p:txBody>
      </p:sp>
      <p:sp>
        <p:nvSpPr>
          <p:cNvPr id="3" name="Rezervirano mjesto sadržaja 2">
            <a:extLst>
              <a:ext uri="{FF2B5EF4-FFF2-40B4-BE49-F238E27FC236}">
                <a16:creationId xmlns:a16="http://schemas.microsoft.com/office/drawing/2014/main" id="{FB826F84-5F6F-9A47-A819-5DFF5714005E}"/>
              </a:ext>
            </a:extLst>
          </p:cNvPr>
          <p:cNvSpPr>
            <a:spLocks noGrp="1"/>
          </p:cNvSpPr>
          <p:nvPr>
            <p:ph idx="1"/>
          </p:nvPr>
        </p:nvSpPr>
        <p:spPr>
          <a:xfrm>
            <a:off x="424270" y="1130157"/>
            <a:ext cx="3972953" cy="5372956"/>
          </a:xfrm>
        </p:spPr>
        <p:txBody>
          <a:bodyPr>
            <a:normAutofit fontScale="85000" lnSpcReduction="10000"/>
          </a:bodyPr>
          <a:lstStyle/>
          <a:p>
            <a:r>
              <a:rPr lang="en-US" sz="2000" dirty="0"/>
              <a:t>Conservation management </a:t>
            </a:r>
            <a:r>
              <a:rPr lang="hr-HR" sz="2000" dirty="0"/>
              <a:t>&amp;</a:t>
            </a:r>
            <a:r>
              <a:rPr lang="en-US" sz="2000" dirty="0"/>
              <a:t> objectives of</a:t>
            </a:r>
            <a:r>
              <a:rPr lang="hr-HR" sz="2000" dirty="0"/>
              <a:t> </a:t>
            </a:r>
            <a:r>
              <a:rPr lang="en-US" sz="2000" dirty="0"/>
              <a:t>fisheries management </a:t>
            </a:r>
            <a:r>
              <a:rPr lang="hr-HR" sz="2000" dirty="0"/>
              <a:t>- </a:t>
            </a:r>
            <a:r>
              <a:rPr lang="en-US" sz="2000" dirty="0"/>
              <a:t>protecting and enhancing biodiversity</a:t>
            </a:r>
            <a:r>
              <a:rPr lang="hr-HR" sz="2000" dirty="0"/>
              <a:t> </a:t>
            </a:r>
            <a:r>
              <a:rPr lang="en-US" sz="2000" dirty="0"/>
              <a:t>and habitats</a:t>
            </a:r>
            <a:endParaRPr lang="hr-HR" sz="2000" dirty="0"/>
          </a:p>
          <a:p>
            <a:r>
              <a:rPr lang="en-US" sz="2000" dirty="0"/>
              <a:t>key goal of</a:t>
            </a:r>
            <a:r>
              <a:rPr lang="hr-HR" sz="2000" dirty="0"/>
              <a:t> </a:t>
            </a:r>
            <a:r>
              <a:rPr lang="en-US" sz="2000" dirty="0"/>
              <a:t>fisheries management </a:t>
            </a:r>
            <a:r>
              <a:rPr lang="hr-HR" sz="2000" dirty="0"/>
              <a:t>-</a:t>
            </a:r>
            <a:r>
              <a:rPr lang="en-US" sz="2000" dirty="0"/>
              <a:t>maintain and enhance exploited populations</a:t>
            </a:r>
            <a:r>
              <a:rPr lang="hr-HR" sz="2000" dirty="0"/>
              <a:t> </a:t>
            </a:r>
            <a:r>
              <a:rPr lang="en-US" sz="2000" dirty="0"/>
              <a:t>towards biomass levels that produce acceptable services to humans</a:t>
            </a:r>
            <a:endParaRPr lang="hr-HR" sz="2000" dirty="0"/>
          </a:p>
          <a:p>
            <a:r>
              <a:rPr lang="en-US" sz="2000" dirty="0"/>
              <a:t>The difference is the scope of the targeted</a:t>
            </a:r>
            <a:r>
              <a:rPr lang="hr-HR" sz="2000" dirty="0"/>
              <a:t> </a:t>
            </a:r>
            <a:r>
              <a:rPr lang="en-US" sz="2000" dirty="0"/>
              <a:t>taxa</a:t>
            </a:r>
            <a:r>
              <a:rPr lang="hr-HR" sz="2000" dirty="0"/>
              <a:t>:</a:t>
            </a:r>
            <a:r>
              <a:rPr lang="en-US" sz="2000" dirty="0"/>
              <a:t> </a:t>
            </a:r>
            <a:endParaRPr lang="hr-HR" sz="2000" dirty="0"/>
          </a:p>
          <a:p>
            <a:pPr lvl="1"/>
            <a:r>
              <a:rPr lang="en-US" sz="2000" dirty="0"/>
              <a:t>conservation </a:t>
            </a:r>
            <a:r>
              <a:rPr lang="hr-HR" sz="2000" dirty="0"/>
              <a:t>-</a:t>
            </a:r>
            <a:r>
              <a:rPr lang="en-US" sz="2000" dirty="0"/>
              <a:t>species of concern (</a:t>
            </a:r>
            <a:r>
              <a:rPr lang="en-US" sz="2000" dirty="0" err="1"/>
              <a:t>e.g.threatened</a:t>
            </a:r>
            <a:r>
              <a:rPr lang="en-US" sz="2000" dirty="0"/>
              <a:t> species) or protection of vulnerable habitats, </a:t>
            </a:r>
            <a:endParaRPr lang="hr-HR" sz="2000" dirty="0"/>
          </a:p>
          <a:p>
            <a:pPr lvl="1"/>
            <a:r>
              <a:rPr lang="en-US" sz="2000" dirty="0"/>
              <a:t>fisheries management</a:t>
            </a:r>
            <a:r>
              <a:rPr lang="hr-HR" sz="2000" dirty="0"/>
              <a:t> -</a:t>
            </a:r>
            <a:r>
              <a:rPr lang="en-US" sz="2000" dirty="0"/>
              <a:t> exploited fish species, rarely directs</a:t>
            </a:r>
            <a:r>
              <a:rPr lang="hr-HR" sz="2000" dirty="0"/>
              <a:t> </a:t>
            </a:r>
            <a:r>
              <a:rPr lang="en-US" sz="2000" dirty="0"/>
              <a:t>specific attention towards other taxa</a:t>
            </a:r>
            <a:endParaRPr lang="hr-HR" sz="2000" dirty="0"/>
          </a:p>
          <a:p>
            <a:r>
              <a:rPr lang="en-US" sz="2200" dirty="0"/>
              <a:t>the conservation-conscious recreational fishing community represents one of the greatest potential forces for the conservation of aquatic biodiversity</a:t>
            </a:r>
          </a:p>
          <a:p>
            <a:endParaRPr lang="hr-HR" sz="2400" dirty="0"/>
          </a:p>
        </p:txBody>
      </p:sp>
      <p:pic>
        <p:nvPicPr>
          <p:cNvPr id="5" name="Slika 4">
            <a:extLst>
              <a:ext uri="{FF2B5EF4-FFF2-40B4-BE49-F238E27FC236}">
                <a16:creationId xmlns:a16="http://schemas.microsoft.com/office/drawing/2014/main" id="{816669BC-3A9A-5D5E-874B-D84F2416CBAB}"/>
              </a:ext>
            </a:extLst>
          </p:cNvPr>
          <p:cNvPicPr>
            <a:picLocks noChangeAspect="1"/>
          </p:cNvPicPr>
          <p:nvPr/>
        </p:nvPicPr>
        <p:blipFill>
          <a:blip r:embed="rId3"/>
          <a:stretch>
            <a:fillRect/>
          </a:stretch>
        </p:blipFill>
        <p:spPr>
          <a:xfrm>
            <a:off x="8868523" y="32571"/>
            <a:ext cx="2813353" cy="969719"/>
          </a:xfrm>
          <a:prstGeom prst="rect">
            <a:avLst/>
          </a:prstGeom>
        </p:spPr>
      </p:pic>
      <p:sp>
        <p:nvSpPr>
          <p:cNvPr id="4" name="TekstniOkvir 3">
            <a:extLst>
              <a:ext uri="{FF2B5EF4-FFF2-40B4-BE49-F238E27FC236}">
                <a16:creationId xmlns:a16="http://schemas.microsoft.com/office/drawing/2014/main" id="{2E00DA03-CFB5-FAE8-9162-B94B65800A5D}"/>
              </a:ext>
            </a:extLst>
          </p:cNvPr>
          <p:cNvSpPr txBox="1"/>
          <p:nvPr/>
        </p:nvSpPr>
        <p:spPr>
          <a:xfrm>
            <a:off x="6366212" y="76373"/>
            <a:ext cx="2377210" cy="1477328"/>
          </a:xfrm>
          <a:prstGeom prst="rect">
            <a:avLst/>
          </a:prstGeom>
          <a:noFill/>
        </p:spPr>
        <p:txBody>
          <a:bodyPr wrap="square">
            <a:spAutoFit/>
          </a:bodyPr>
          <a:lstStyle/>
          <a:p>
            <a:r>
              <a:rPr lang="en-US" sz="1000" dirty="0" err="1"/>
              <a:t>Arlinghaus</a:t>
            </a:r>
            <a:r>
              <a:rPr lang="en-US" sz="1000" dirty="0"/>
              <a:t>, R. and Cooke, S.J. (2009). Recreational Fisheries: Socioeconomic Importance, Conservation Issues and Management Challenges. In Recreational Hunting, Conservation and Rural Livelihoods (eds B. Dickson, J. Hutton and W.M. Adams). https://doi.org/10.1002/9781444303179.ch3</a:t>
            </a:r>
            <a:endParaRPr lang="hr-HR" sz="1000" dirty="0"/>
          </a:p>
        </p:txBody>
      </p:sp>
      <p:pic>
        <p:nvPicPr>
          <p:cNvPr id="7" name="Slika 6">
            <a:extLst>
              <a:ext uri="{FF2B5EF4-FFF2-40B4-BE49-F238E27FC236}">
                <a16:creationId xmlns:a16="http://schemas.microsoft.com/office/drawing/2014/main" id="{D39BE856-9A5A-5144-80BE-BBF52DA42C0E}"/>
              </a:ext>
            </a:extLst>
          </p:cNvPr>
          <p:cNvPicPr>
            <a:picLocks noChangeAspect="1"/>
          </p:cNvPicPr>
          <p:nvPr/>
        </p:nvPicPr>
        <p:blipFill>
          <a:blip r:embed="rId4"/>
          <a:stretch>
            <a:fillRect/>
          </a:stretch>
        </p:blipFill>
        <p:spPr>
          <a:xfrm>
            <a:off x="6820928" y="1609501"/>
            <a:ext cx="5080674" cy="4555671"/>
          </a:xfrm>
          <a:prstGeom prst="rect">
            <a:avLst/>
          </a:prstGeom>
        </p:spPr>
      </p:pic>
      <p:pic>
        <p:nvPicPr>
          <p:cNvPr id="11" name="Slika 10">
            <a:extLst>
              <a:ext uri="{FF2B5EF4-FFF2-40B4-BE49-F238E27FC236}">
                <a16:creationId xmlns:a16="http://schemas.microsoft.com/office/drawing/2014/main" id="{AE3BC310-BB1C-7870-584F-393B5F1072A5}"/>
              </a:ext>
            </a:extLst>
          </p:cNvPr>
          <p:cNvPicPr>
            <a:picLocks noChangeAspect="1"/>
          </p:cNvPicPr>
          <p:nvPr/>
        </p:nvPicPr>
        <p:blipFill>
          <a:blip r:embed="rId5"/>
          <a:stretch>
            <a:fillRect/>
          </a:stretch>
        </p:blipFill>
        <p:spPr>
          <a:xfrm>
            <a:off x="4494144" y="1715570"/>
            <a:ext cx="2107824" cy="3025455"/>
          </a:xfrm>
          <a:prstGeom prst="rect">
            <a:avLst/>
          </a:prstGeom>
        </p:spPr>
      </p:pic>
    </p:spTree>
    <p:extLst>
      <p:ext uri="{BB962C8B-B14F-4D97-AF65-F5344CB8AC3E}">
        <p14:creationId xmlns:p14="http://schemas.microsoft.com/office/powerpoint/2010/main" val="907840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06757D3-4196-7C6F-B77B-9216A8BCAD52}"/>
              </a:ext>
            </a:extLst>
          </p:cNvPr>
          <p:cNvSpPr>
            <a:spLocks noGrp="1"/>
          </p:cNvSpPr>
          <p:nvPr>
            <p:ph type="title"/>
          </p:nvPr>
        </p:nvSpPr>
        <p:spPr>
          <a:xfrm>
            <a:off x="181511" y="981075"/>
            <a:ext cx="4914014" cy="1325563"/>
          </a:xfrm>
        </p:spPr>
        <p:txBody>
          <a:bodyPr>
            <a:normAutofit fontScale="90000"/>
          </a:bodyPr>
          <a:lstStyle/>
          <a:p>
            <a:r>
              <a:rPr lang="en-US" dirty="0"/>
              <a:t>Conflicts recreational fishery vs conservation</a:t>
            </a:r>
            <a:endParaRPr lang="hr-HR" dirty="0"/>
          </a:p>
        </p:txBody>
      </p:sp>
      <p:sp>
        <p:nvSpPr>
          <p:cNvPr id="3" name="Rezervirano mjesto sadržaja 2">
            <a:extLst>
              <a:ext uri="{FF2B5EF4-FFF2-40B4-BE49-F238E27FC236}">
                <a16:creationId xmlns:a16="http://schemas.microsoft.com/office/drawing/2014/main" id="{7CEB78C8-83FD-CE41-D697-BF59F1E0F798}"/>
              </a:ext>
            </a:extLst>
          </p:cNvPr>
          <p:cNvSpPr>
            <a:spLocks noGrp="1"/>
          </p:cNvSpPr>
          <p:nvPr>
            <p:ph idx="1"/>
          </p:nvPr>
        </p:nvSpPr>
        <p:spPr>
          <a:xfrm>
            <a:off x="285750" y="2377772"/>
            <a:ext cx="4514850" cy="4351339"/>
          </a:xfrm>
        </p:spPr>
        <p:txBody>
          <a:bodyPr>
            <a:normAutofit fontScale="62500" lnSpcReduction="20000"/>
          </a:bodyPr>
          <a:lstStyle/>
          <a:p>
            <a:r>
              <a:rPr lang="en-US" dirty="0"/>
              <a:t>Support for conservation by fisheries</a:t>
            </a:r>
            <a:r>
              <a:rPr lang="hr-HR" dirty="0"/>
              <a:t> </a:t>
            </a:r>
            <a:r>
              <a:rPr lang="en-US" dirty="0"/>
              <a:t>stakeholders is typically high as long as the chosen conservation actions</a:t>
            </a:r>
            <a:r>
              <a:rPr lang="hr-HR" dirty="0"/>
              <a:t> </a:t>
            </a:r>
            <a:r>
              <a:rPr lang="en-US" dirty="0"/>
              <a:t>involve the continued use of the species or population of interests. </a:t>
            </a:r>
            <a:endParaRPr lang="hr-HR" dirty="0"/>
          </a:p>
          <a:p>
            <a:r>
              <a:rPr lang="en-US" dirty="0"/>
              <a:t>assigning protected areas with partial or full removal of capture</a:t>
            </a:r>
            <a:r>
              <a:rPr lang="hr-HR" dirty="0"/>
              <a:t> </a:t>
            </a:r>
            <a:r>
              <a:rPr lang="en-US" dirty="0"/>
              <a:t>fisheries from certain zones are a continuous source of conflict among</a:t>
            </a:r>
            <a:r>
              <a:rPr lang="hr-HR" dirty="0"/>
              <a:t> </a:t>
            </a:r>
            <a:r>
              <a:rPr lang="en-US" dirty="0"/>
              <a:t>conservation and fisheries</a:t>
            </a:r>
            <a:endParaRPr lang="hr-HR" dirty="0"/>
          </a:p>
          <a:p>
            <a:r>
              <a:rPr lang="en-US" dirty="0"/>
              <a:t>conflicts exist when fisheries management actions constrain access to</a:t>
            </a:r>
            <a:r>
              <a:rPr lang="hr-HR" dirty="0"/>
              <a:t> </a:t>
            </a:r>
            <a:r>
              <a:rPr lang="en-US" dirty="0"/>
              <a:t>the resource</a:t>
            </a:r>
            <a:endParaRPr lang="hr-HR" dirty="0"/>
          </a:p>
          <a:p>
            <a:r>
              <a:rPr lang="en-US" dirty="0"/>
              <a:t>a net</a:t>
            </a:r>
            <a:r>
              <a:rPr lang="hr-HR" dirty="0"/>
              <a:t> </a:t>
            </a:r>
            <a:r>
              <a:rPr lang="en-US" dirty="0"/>
              <a:t>benefit to fisheries stemming from no-take protected areas can only be</a:t>
            </a:r>
            <a:r>
              <a:rPr lang="hr-HR" dirty="0"/>
              <a:t> </a:t>
            </a:r>
            <a:r>
              <a:rPr lang="en-US" dirty="0"/>
              <a:t>expected if the catch of fish is increased outside the boundaries of protected</a:t>
            </a:r>
            <a:r>
              <a:rPr lang="hr-HR" dirty="0"/>
              <a:t> </a:t>
            </a:r>
            <a:r>
              <a:rPr lang="en-US" dirty="0"/>
              <a:t>areas relative to the situation before the implementation of the</a:t>
            </a:r>
            <a:r>
              <a:rPr lang="hr-HR" dirty="0"/>
              <a:t> </a:t>
            </a:r>
            <a:r>
              <a:rPr lang="en-US" dirty="0"/>
              <a:t>measure</a:t>
            </a:r>
            <a:endParaRPr lang="hr-HR" dirty="0"/>
          </a:p>
        </p:txBody>
      </p:sp>
      <p:pic>
        <p:nvPicPr>
          <p:cNvPr id="5" name="Slika 4">
            <a:extLst>
              <a:ext uri="{FF2B5EF4-FFF2-40B4-BE49-F238E27FC236}">
                <a16:creationId xmlns:a16="http://schemas.microsoft.com/office/drawing/2014/main" id="{2204BE47-1D9A-D162-A9AF-C3EA8993F823}"/>
              </a:ext>
            </a:extLst>
          </p:cNvPr>
          <p:cNvPicPr>
            <a:picLocks noChangeAspect="1"/>
          </p:cNvPicPr>
          <p:nvPr/>
        </p:nvPicPr>
        <p:blipFill>
          <a:blip r:embed="rId3"/>
          <a:stretch>
            <a:fillRect/>
          </a:stretch>
        </p:blipFill>
        <p:spPr>
          <a:xfrm>
            <a:off x="39661" y="54016"/>
            <a:ext cx="2721830" cy="938172"/>
          </a:xfrm>
          <a:prstGeom prst="rect">
            <a:avLst/>
          </a:prstGeom>
        </p:spPr>
      </p:pic>
      <p:sp>
        <p:nvSpPr>
          <p:cNvPr id="181" name="TekstniOkvir 180">
            <a:extLst>
              <a:ext uri="{FF2B5EF4-FFF2-40B4-BE49-F238E27FC236}">
                <a16:creationId xmlns:a16="http://schemas.microsoft.com/office/drawing/2014/main" id="{D3359CD7-208B-A2D3-7160-1DCEE4FCBCB7}"/>
              </a:ext>
            </a:extLst>
          </p:cNvPr>
          <p:cNvSpPr txBox="1"/>
          <p:nvPr/>
        </p:nvSpPr>
        <p:spPr>
          <a:xfrm>
            <a:off x="4548851" y="10405"/>
            <a:ext cx="7680742" cy="1200329"/>
          </a:xfrm>
          <a:prstGeom prst="rect">
            <a:avLst/>
          </a:prstGeom>
          <a:noFill/>
        </p:spPr>
        <p:txBody>
          <a:bodyPr wrap="square">
            <a:spAutoFit/>
          </a:bodyPr>
          <a:lstStyle/>
          <a:p>
            <a:pPr marL="285750" indent="-285750">
              <a:buFont typeface="Arial" panose="020B0604020202020204" pitchFamily="34" charset="0"/>
              <a:buChar char="•"/>
            </a:pPr>
            <a:r>
              <a:rPr lang="en-US" dirty="0"/>
              <a:t>uncertainty is the biological impact of recreational fishing the ecosystem and biodiversity</a:t>
            </a:r>
            <a:endParaRPr lang="hr-HR" dirty="0"/>
          </a:p>
          <a:p>
            <a:pPr marL="285750" indent="-285750">
              <a:buFont typeface="Arial" panose="020B0604020202020204" pitchFamily="34" charset="0"/>
              <a:buChar char="•"/>
            </a:pPr>
            <a:r>
              <a:rPr lang="en-US" dirty="0"/>
              <a:t>AM approach </a:t>
            </a:r>
            <a:r>
              <a:rPr lang="hr-HR" dirty="0"/>
              <a:t>-</a:t>
            </a:r>
            <a:r>
              <a:rPr lang="en-US" dirty="0"/>
              <a:t> respond to the demands of the risk-averse ecosystem approach </a:t>
            </a:r>
            <a:endParaRPr lang="hr-HR" dirty="0"/>
          </a:p>
        </p:txBody>
      </p:sp>
      <p:pic>
        <p:nvPicPr>
          <p:cNvPr id="183" name="Slika 182">
            <a:extLst>
              <a:ext uri="{FF2B5EF4-FFF2-40B4-BE49-F238E27FC236}">
                <a16:creationId xmlns:a16="http://schemas.microsoft.com/office/drawing/2014/main" id="{39146916-D008-2370-B505-81C1032619BB}"/>
              </a:ext>
            </a:extLst>
          </p:cNvPr>
          <p:cNvPicPr>
            <a:picLocks noChangeAspect="1"/>
          </p:cNvPicPr>
          <p:nvPr/>
        </p:nvPicPr>
        <p:blipFill>
          <a:blip r:embed="rId4"/>
          <a:stretch>
            <a:fillRect/>
          </a:stretch>
        </p:blipFill>
        <p:spPr>
          <a:xfrm>
            <a:off x="5989449" y="933735"/>
            <a:ext cx="5458654" cy="5986590"/>
          </a:xfrm>
          <a:prstGeom prst="rect">
            <a:avLst/>
          </a:prstGeom>
        </p:spPr>
      </p:pic>
    </p:spTree>
    <p:extLst>
      <p:ext uri="{BB962C8B-B14F-4D97-AF65-F5344CB8AC3E}">
        <p14:creationId xmlns:p14="http://schemas.microsoft.com/office/powerpoint/2010/main" val="1814804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C9FA191-5E46-2FE3-BAB9-DD6412AEFC43}"/>
              </a:ext>
            </a:extLst>
          </p:cNvPr>
          <p:cNvSpPr>
            <a:spLocks noGrp="1"/>
          </p:cNvSpPr>
          <p:nvPr>
            <p:ph type="title"/>
          </p:nvPr>
        </p:nvSpPr>
        <p:spPr/>
        <p:txBody>
          <a:bodyPr/>
          <a:lstStyle/>
          <a:p>
            <a:endParaRPr lang="hr-HR"/>
          </a:p>
        </p:txBody>
      </p:sp>
      <p:sp>
        <p:nvSpPr>
          <p:cNvPr id="3" name="Rezervirano mjesto sadržaja 2">
            <a:extLst>
              <a:ext uri="{FF2B5EF4-FFF2-40B4-BE49-F238E27FC236}">
                <a16:creationId xmlns:a16="http://schemas.microsoft.com/office/drawing/2014/main" id="{727CAB97-914E-4521-01EC-37E8FB07554B}"/>
              </a:ext>
            </a:extLst>
          </p:cNvPr>
          <p:cNvSpPr>
            <a:spLocks noGrp="1"/>
          </p:cNvSpPr>
          <p:nvPr>
            <p:ph idx="1"/>
          </p:nvPr>
        </p:nvSpPr>
        <p:spPr/>
        <p:txBody>
          <a:bodyPr/>
          <a:lstStyle/>
          <a:p>
            <a:endParaRPr lang="hr-HR"/>
          </a:p>
        </p:txBody>
      </p:sp>
      <p:pic>
        <p:nvPicPr>
          <p:cNvPr id="5" name="Slika 4">
            <a:extLst>
              <a:ext uri="{FF2B5EF4-FFF2-40B4-BE49-F238E27FC236}">
                <a16:creationId xmlns:a16="http://schemas.microsoft.com/office/drawing/2014/main" id="{2D92844C-CC9B-9BEC-5336-6587D37A5651}"/>
              </a:ext>
            </a:extLst>
          </p:cNvPr>
          <p:cNvPicPr>
            <a:picLocks noChangeAspect="1"/>
          </p:cNvPicPr>
          <p:nvPr/>
        </p:nvPicPr>
        <p:blipFill>
          <a:blip r:embed="rId2"/>
          <a:stretch>
            <a:fillRect/>
          </a:stretch>
        </p:blipFill>
        <p:spPr>
          <a:xfrm>
            <a:off x="254001" y="681037"/>
            <a:ext cx="10172700" cy="6303931"/>
          </a:xfrm>
          <a:prstGeom prst="rect">
            <a:avLst/>
          </a:prstGeom>
        </p:spPr>
      </p:pic>
      <p:sp>
        <p:nvSpPr>
          <p:cNvPr id="6" name="Rezervirano mjesto teksta 5">
            <a:extLst>
              <a:ext uri="{FF2B5EF4-FFF2-40B4-BE49-F238E27FC236}">
                <a16:creationId xmlns:a16="http://schemas.microsoft.com/office/drawing/2014/main" id="{C5E28E92-896F-A2CA-86A5-18572C8D2D95}"/>
              </a:ext>
            </a:extLst>
          </p:cNvPr>
          <p:cNvSpPr txBox="1">
            <a:spLocks/>
          </p:cNvSpPr>
          <p:nvPr/>
        </p:nvSpPr>
        <p:spPr>
          <a:xfrm>
            <a:off x="324646" y="81821"/>
            <a:ext cx="8406376" cy="5943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r-HR" dirty="0" err="1"/>
              <a:t>Conservation</a:t>
            </a:r>
            <a:r>
              <a:rPr lang="hr-HR" dirty="0"/>
              <a:t> </a:t>
            </a:r>
            <a:r>
              <a:rPr lang="hr-HR" dirty="0" err="1"/>
              <a:t>issues</a:t>
            </a:r>
            <a:r>
              <a:rPr lang="hr-HR" dirty="0"/>
              <a:t> </a:t>
            </a:r>
            <a:r>
              <a:rPr lang="hr-HR" dirty="0" err="1"/>
              <a:t>by</a:t>
            </a:r>
            <a:r>
              <a:rPr lang="hr-HR" dirty="0"/>
              <a:t> </a:t>
            </a:r>
            <a:r>
              <a:rPr lang="hr-HR" dirty="0" err="1"/>
              <a:t>recreational</a:t>
            </a:r>
            <a:r>
              <a:rPr lang="hr-HR" dirty="0"/>
              <a:t> </a:t>
            </a:r>
            <a:r>
              <a:rPr lang="hr-HR" dirty="0" err="1"/>
              <a:t>fishers</a:t>
            </a:r>
            <a:endParaRPr lang="hr-HR" dirty="0"/>
          </a:p>
        </p:txBody>
      </p:sp>
      <p:pic>
        <p:nvPicPr>
          <p:cNvPr id="8" name="Slika 7">
            <a:extLst>
              <a:ext uri="{FF2B5EF4-FFF2-40B4-BE49-F238E27FC236}">
                <a16:creationId xmlns:a16="http://schemas.microsoft.com/office/drawing/2014/main" id="{71D2BEC3-7046-1B18-A2DA-2CC67FD0B12D}"/>
              </a:ext>
            </a:extLst>
          </p:cNvPr>
          <p:cNvPicPr>
            <a:picLocks noChangeAspect="1"/>
          </p:cNvPicPr>
          <p:nvPr/>
        </p:nvPicPr>
        <p:blipFill>
          <a:blip r:embed="rId3"/>
          <a:stretch>
            <a:fillRect/>
          </a:stretch>
        </p:blipFill>
        <p:spPr>
          <a:xfrm>
            <a:off x="8807221" y="86661"/>
            <a:ext cx="3238959" cy="1239398"/>
          </a:xfrm>
          <a:prstGeom prst="rect">
            <a:avLst/>
          </a:prstGeom>
        </p:spPr>
      </p:pic>
    </p:spTree>
    <p:extLst>
      <p:ext uri="{BB962C8B-B14F-4D97-AF65-F5344CB8AC3E}">
        <p14:creationId xmlns:p14="http://schemas.microsoft.com/office/powerpoint/2010/main" val="4077694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zervirano mjesto sadržaja 4">
            <a:extLst>
              <a:ext uri="{FF2B5EF4-FFF2-40B4-BE49-F238E27FC236}">
                <a16:creationId xmlns:a16="http://schemas.microsoft.com/office/drawing/2014/main" id="{66451E98-2915-3455-9719-DCC2E0F047B9}"/>
              </a:ext>
            </a:extLst>
          </p:cNvPr>
          <p:cNvPicPr>
            <a:picLocks noGrp="1" noChangeAspect="1"/>
          </p:cNvPicPr>
          <p:nvPr>
            <p:ph idx="1"/>
          </p:nvPr>
        </p:nvPicPr>
        <p:blipFill>
          <a:blip r:embed="rId2"/>
          <a:stretch>
            <a:fillRect/>
          </a:stretch>
        </p:blipFill>
        <p:spPr>
          <a:xfrm>
            <a:off x="1562052" y="643467"/>
            <a:ext cx="9067896"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4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zervirano mjesto sadržaja 4">
            <a:extLst>
              <a:ext uri="{FF2B5EF4-FFF2-40B4-BE49-F238E27FC236}">
                <a16:creationId xmlns:a16="http://schemas.microsoft.com/office/drawing/2014/main" id="{7019032D-9420-532D-7B78-22B75E8788D4}"/>
              </a:ext>
            </a:extLst>
          </p:cNvPr>
          <p:cNvPicPr>
            <a:picLocks noGrp="1" noChangeAspect="1"/>
          </p:cNvPicPr>
          <p:nvPr>
            <p:ph idx="1"/>
          </p:nvPr>
        </p:nvPicPr>
        <p:blipFill>
          <a:blip r:embed="rId2"/>
          <a:stretch>
            <a:fillRect/>
          </a:stretch>
        </p:blipFill>
        <p:spPr>
          <a:xfrm>
            <a:off x="896339" y="643467"/>
            <a:ext cx="10399321"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06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B459633-7138-114F-2867-5C0FD4192560}"/>
              </a:ext>
            </a:extLst>
          </p:cNvPr>
          <p:cNvSpPr>
            <a:spLocks noGrp="1"/>
          </p:cNvSpPr>
          <p:nvPr>
            <p:ph type="title"/>
          </p:nvPr>
        </p:nvSpPr>
        <p:spPr>
          <a:xfrm>
            <a:off x="230188" y="50931"/>
            <a:ext cx="10515600" cy="1325563"/>
          </a:xfrm>
        </p:spPr>
        <p:txBody>
          <a:bodyPr/>
          <a:lstStyle/>
          <a:p>
            <a:r>
              <a:rPr lang="hr-HR" dirty="0" err="1"/>
              <a:t>Benefits</a:t>
            </a:r>
            <a:r>
              <a:rPr lang="hr-HR" dirty="0"/>
              <a:t> </a:t>
            </a:r>
            <a:r>
              <a:rPr lang="hr-HR" dirty="0" err="1"/>
              <a:t>from</a:t>
            </a:r>
            <a:r>
              <a:rPr lang="hr-HR" dirty="0"/>
              <a:t> </a:t>
            </a:r>
            <a:r>
              <a:rPr lang="hr-HR" dirty="0" err="1"/>
              <a:t>fishery</a:t>
            </a:r>
            <a:endParaRPr lang="hr-HR" dirty="0"/>
          </a:p>
        </p:txBody>
      </p:sp>
      <p:sp>
        <p:nvSpPr>
          <p:cNvPr id="3" name="Rezervirano mjesto teksta 2">
            <a:extLst>
              <a:ext uri="{FF2B5EF4-FFF2-40B4-BE49-F238E27FC236}">
                <a16:creationId xmlns:a16="http://schemas.microsoft.com/office/drawing/2014/main" id="{17466348-4CA7-82D7-EC59-CA9030E74EF0}"/>
              </a:ext>
            </a:extLst>
          </p:cNvPr>
          <p:cNvSpPr>
            <a:spLocks noGrp="1"/>
          </p:cNvSpPr>
          <p:nvPr>
            <p:ph type="body" idx="1"/>
          </p:nvPr>
        </p:nvSpPr>
        <p:spPr>
          <a:xfrm>
            <a:off x="230188" y="1116872"/>
            <a:ext cx="5157787" cy="823912"/>
          </a:xfrm>
        </p:spPr>
        <p:txBody>
          <a:bodyPr/>
          <a:lstStyle/>
          <a:p>
            <a:r>
              <a:rPr lang="en-US" dirty="0"/>
              <a:t>Improve</a:t>
            </a:r>
            <a:r>
              <a:rPr lang="hr-HR" dirty="0" err="1"/>
              <a:t>ment</a:t>
            </a:r>
            <a:r>
              <a:rPr lang="hr-HR" dirty="0"/>
              <a:t> </a:t>
            </a:r>
            <a:r>
              <a:rPr lang="hr-HR" dirty="0" err="1"/>
              <a:t>of</a:t>
            </a:r>
            <a:r>
              <a:rPr lang="en-US" dirty="0"/>
              <a:t> local fish biodiversity in gravel pit lakes</a:t>
            </a:r>
            <a:endParaRPr lang="hr-HR" dirty="0"/>
          </a:p>
        </p:txBody>
      </p:sp>
      <p:sp>
        <p:nvSpPr>
          <p:cNvPr id="4" name="Rezervirano mjesto sadržaja 3">
            <a:extLst>
              <a:ext uri="{FF2B5EF4-FFF2-40B4-BE49-F238E27FC236}">
                <a16:creationId xmlns:a16="http://schemas.microsoft.com/office/drawing/2014/main" id="{B699D198-4C78-9E0D-CA27-F2A805B83FAD}"/>
              </a:ext>
            </a:extLst>
          </p:cNvPr>
          <p:cNvSpPr>
            <a:spLocks noGrp="1"/>
          </p:cNvSpPr>
          <p:nvPr>
            <p:ph sz="half" idx="2"/>
          </p:nvPr>
        </p:nvSpPr>
        <p:spPr>
          <a:xfrm>
            <a:off x="330201" y="2046289"/>
            <a:ext cx="5157787" cy="1923322"/>
          </a:xfrm>
          <a:ln>
            <a:solidFill>
              <a:schemeClr val="accent1"/>
            </a:solidFill>
          </a:ln>
        </p:spPr>
        <p:txBody>
          <a:bodyPr>
            <a:normAutofit fontScale="85000" lnSpcReduction="20000"/>
          </a:bodyPr>
          <a:lstStyle/>
          <a:p>
            <a:r>
              <a:rPr lang="en-US" sz="1500" dirty="0"/>
              <a:t>Gravel pit lakes </a:t>
            </a:r>
            <a:r>
              <a:rPr lang="hr-HR" sz="1500" dirty="0"/>
              <a:t>-</a:t>
            </a:r>
            <a:r>
              <a:rPr lang="en-US" sz="1500" dirty="0"/>
              <a:t>lentic water bodies created through human</a:t>
            </a:r>
            <a:r>
              <a:rPr lang="hr-HR" sz="1500" dirty="0"/>
              <a:t> </a:t>
            </a:r>
            <a:r>
              <a:rPr lang="en-US" sz="1500" dirty="0"/>
              <a:t>mining of sand, clay, gravel and other natural resources</a:t>
            </a:r>
            <a:endParaRPr lang="hr-HR" sz="1500" dirty="0"/>
          </a:p>
          <a:p>
            <a:r>
              <a:rPr lang="en-US" sz="1500" dirty="0"/>
              <a:t>recreational-fisheries management fostered local fish species diversity and the</a:t>
            </a:r>
            <a:r>
              <a:rPr lang="hr-HR" sz="1500" dirty="0"/>
              <a:t> </a:t>
            </a:r>
            <a:r>
              <a:rPr lang="en-US" sz="1500" dirty="0"/>
              <a:t>establishment of fish communities that are similar to those present</a:t>
            </a:r>
            <a:r>
              <a:rPr lang="hr-HR" sz="1500" dirty="0"/>
              <a:t> </a:t>
            </a:r>
            <a:r>
              <a:rPr lang="en-US" sz="1500" dirty="0"/>
              <a:t>in managed natural lakes of similar environmental characteristics in</a:t>
            </a:r>
            <a:r>
              <a:rPr lang="hr-HR" sz="1500" dirty="0"/>
              <a:t> </a:t>
            </a:r>
            <a:r>
              <a:rPr lang="en-US" sz="1500" dirty="0"/>
              <a:t>relation to size, depth and eutrophication</a:t>
            </a:r>
            <a:endParaRPr lang="hr-HR" sz="1500" dirty="0"/>
          </a:p>
          <a:p>
            <a:r>
              <a:rPr lang="en-US" sz="1500" dirty="0"/>
              <a:t>unmanaged gravel pit lakes were also</a:t>
            </a:r>
            <a:r>
              <a:rPr lang="hr-HR" sz="1500" dirty="0"/>
              <a:t> </a:t>
            </a:r>
            <a:r>
              <a:rPr lang="en-US" sz="1500" dirty="0"/>
              <a:t>affected by human-mediated colonization, presumably by illegal fish releases. </a:t>
            </a:r>
            <a:endParaRPr lang="hr-HR" sz="1500" dirty="0"/>
          </a:p>
          <a:p>
            <a:r>
              <a:rPr lang="en-US" sz="1500" dirty="0"/>
              <a:t>recreational-fisheries management</a:t>
            </a:r>
            <a:r>
              <a:rPr lang="hr-HR" sz="1500" dirty="0"/>
              <a:t> </a:t>
            </a:r>
            <a:r>
              <a:rPr lang="en-US" sz="1500" dirty="0"/>
              <a:t>did not foster the spread of exotic species in our study region.</a:t>
            </a:r>
            <a:endParaRPr lang="hr-HR" sz="1500" dirty="0"/>
          </a:p>
          <a:p>
            <a:endParaRPr lang="hr-HR" dirty="0"/>
          </a:p>
        </p:txBody>
      </p:sp>
      <p:sp>
        <p:nvSpPr>
          <p:cNvPr id="5" name="Rezervirano mjesto teksta 4">
            <a:extLst>
              <a:ext uri="{FF2B5EF4-FFF2-40B4-BE49-F238E27FC236}">
                <a16:creationId xmlns:a16="http://schemas.microsoft.com/office/drawing/2014/main" id="{86C1386F-8BC5-BAE2-878C-CC893F55BA9D}"/>
              </a:ext>
            </a:extLst>
          </p:cNvPr>
          <p:cNvSpPr>
            <a:spLocks noGrp="1"/>
          </p:cNvSpPr>
          <p:nvPr>
            <p:ph type="body" sz="quarter" idx="3"/>
          </p:nvPr>
        </p:nvSpPr>
        <p:spPr/>
        <p:txBody>
          <a:bodyPr/>
          <a:lstStyle/>
          <a:p>
            <a:endParaRPr lang="hr-HR"/>
          </a:p>
        </p:txBody>
      </p:sp>
      <p:sp>
        <p:nvSpPr>
          <p:cNvPr id="6" name="Rezervirano mjesto sadržaja 5">
            <a:extLst>
              <a:ext uri="{FF2B5EF4-FFF2-40B4-BE49-F238E27FC236}">
                <a16:creationId xmlns:a16="http://schemas.microsoft.com/office/drawing/2014/main" id="{51D0BD80-D993-CF9C-8BF7-A2ECEB5F6D40}"/>
              </a:ext>
            </a:extLst>
          </p:cNvPr>
          <p:cNvSpPr>
            <a:spLocks noGrp="1"/>
          </p:cNvSpPr>
          <p:nvPr>
            <p:ph sz="quarter" idx="4"/>
          </p:nvPr>
        </p:nvSpPr>
        <p:spPr/>
        <p:txBody>
          <a:bodyPr>
            <a:normAutofit fontScale="85000" lnSpcReduction="20000"/>
          </a:bodyPr>
          <a:lstStyle/>
          <a:p>
            <a:endParaRPr lang="hr-HR" dirty="0"/>
          </a:p>
        </p:txBody>
      </p:sp>
      <p:pic>
        <p:nvPicPr>
          <p:cNvPr id="8" name="Slika 7">
            <a:extLst>
              <a:ext uri="{FF2B5EF4-FFF2-40B4-BE49-F238E27FC236}">
                <a16:creationId xmlns:a16="http://schemas.microsoft.com/office/drawing/2014/main" id="{82E4D88E-CC25-E48B-53B4-54F3CA42B88E}"/>
              </a:ext>
            </a:extLst>
          </p:cNvPr>
          <p:cNvPicPr>
            <a:picLocks noChangeAspect="1"/>
          </p:cNvPicPr>
          <p:nvPr/>
        </p:nvPicPr>
        <p:blipFill>
          <a:blip r:embed="rId3"/>
          <a:stretch>
            <a:fillRect/>
          </a:stretch>
        </p:blipFill>
        <p:spPr>
          <a:xfrm>
            <a:off x="7396452" y="1719862"/>
            <a:ext cx="4225636" cy="3873500"/>
          </a:xfrm>
          <a:prstGeom prst="rect">
            <a:avLst/>
          </a:prstGeom>
        </p:spPr>
      </p:pic>
      <p:pic>
        <p:nvPicPr>
          <p:cNvPr id="10" name="Slika 9">
            <a:extLst>
              <a:ext uri="{FF2B5EF4-FFF2-40B4-BE49-F238E27FC236}">
                <a16:creationId xmlns:a16="http://schemas.microsoft.com/office/drawing/2014/main" id="{468DA0FB-B29D-D063-B7B5-58B3997F7845}"/>
              </a:ext>
            </a:extLst>
          </p:cNvPr>
          <p:cNvPicPr>
            <a:picLocks noChangeAspect="1"/>
          </p:cNvPicPr>
          <p:nvPr/>
        </p:nvPicPr>
        <p:blipFill>
          <a:blip r:embed="rId4"/>
          <a:stretch>
            <a:fillRect/>
          </a:stretch>
        </p:blipFill>
        <p:spPr>
          <a:xfrm>
            <a:off x="6172200" y="0"/>
            <a:ext cx="4141320" cy="1681163"/>
          </a:xfrm>
          <a:prstGeom prst="rect">
            <a:avLst/>
          </a:prstGeom>
        </p:spPr>
      </p:pic>
      <p:sp>
        <p:nvSpPr>
          <p:cNvPr id="11" name="Rezervirano mjesto sadržaja 3">
            <a:extLst>
              <a:ext uri="{FF2B5EF4-FFF2-40B4-BE49-F238E27FC236}">
                <a16:creationId xmlns:a16="http://schemas.microsoft.com/office/drawing/2014/main" id="{70613B21-B0BB-FFD6-36E0-29EF8C483F80}"/>
              </a:ext>
            </a:extLst>
          </p:cNvPr>
          <p:cNvSpPr txBox="1">
            <a:spLocks/>
          </p:cNvSpPr>
          <p:nvPr/>
        </p:nvSpPr>
        <p:spPr>
          <a:xfrm>
            <a:off x="330200" y="4533900"/>
            <a:ext cx="4876799" cy="2165221"/>
          </a:xfrm>
          <a:prstGeom prst="rect">
            <a:avLst/>
          </a:prstGeom>
          <a:ln>
            <a:solidFill>
              <a:schemeClr val="accent1"/>
            </a:solidFill>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00" dirty="0"/>
              <a:t>the effects of lake genesis (gravel pit</a:t>
            </a:r>
            <a:r>
              <a:rPr lang="hr-HR" sz="2900" dirty="0"/>
              <a:t> </a:t>
            </a:r>
            <a:r>
              <a:rPr lang="en-US" sz="2900" dirty="0"/>
              <a:t>lakes &lt; 100 years old vs. natural lakes of glacial genesis ~10,000 years old) and</a:t>
            </a:r>
            <a:r>
              <a:rPr lang="hr-HR" sz="2900" dirty="0"/>
              <a:t> </a:t>
            </a:r>
            <a:r>
              <a:rPr lang="en-US" sz="2900" dirty="0"/>
              <a:t>fisheries management (fish stocking activities present vs. absent) on the fish</a:t>
            </a:r>
            <a:r>
              <a:rPr lang="hr-HR" sz="2900" dirty="0"/>
              <a:t> </a:t>
            </a:r>
            <a:r>
              <a:rPr lang="en-US" sz="2900" dirty="0"/>
              <a:t>community in small lakes</a:t>
            </a:r>
            <a:endParaRPr lang="hr-HR" sz="2900" dirty="0"/>
          </a:p>
          <a:p>
            <a:r>
              <a:rPr lang="en-US" sz="2900" dirty="0"/>
              <a:t>unmanaged gravel pit lakes</a:t>
            </a:r>
            <a:r>
              <a:rPr lang="hr-HR" sz="2900" dirty="0"/>
              <a:t> -</a:t>
            </a:r>
            <a:r>
              <a:rPr lang="en-US" sz="2900" dirty="0"/>
              <a:t> the littoral fish community composition was substantially</a:t>
            </a:r>
            <a:r>
              <a:rPr lang="hr-HR" sz="2900" dirty="0"/>
              <a:t> </a:t>
            </a:r>
            <a:r>
              <a:rPr lang="en-US" sz="2900" dirty="0"/>
              <a:t>different to the communities present in both types of managed lakes</a:t>
            </a:r>
            <a:r>
              <a:rPr lang="hr-HR" sz="2900" dirty="0"/>
              <a:t> </a:t>
            </a:r>
            <a:r>
              <a:rPr lang="en-US" sz="2900" dirty="0"/>
              <a:t>and unmanaged natural lakes. </a:t>
            </a:r>
            <a:endParaRPr lang="hr-HR" sz="2900" dirty="0"/>
          </a:p>
          <a:p>
            <a:r>
              <a:rPr lang="en-US" sz="2900" dirty="0"/>
              <a:t>the relatively young unmanaged gravel pit lakes revealed evidence of ongoing, stochastic </a:t>
            </a:r>
            <a:r>
              <a:rPr lang="en-US" sz="2900" dirty="0" err="1"/>
              <a:t>colonisation</a:t>
            </a:r>
            <a:r>
              <a:rPr lang="en-US" sz="2900" dirty="0"/>
              <a:t> processes that resulted in comparatively species-poor fish communities</a:t>
            </a:r>
          </a:p>
          <a:p>
            <a:endParaRPr lang="hr-HR" dirty="0"/>
          </a:p>
          <a:p>
            <a:endParaRPr lang="hr-HR" dirty="0"/>
          </a:p>
          <a:p>
            <a:endParaRPr lang="hr-HR" dirty="0"/>
          </a:p>
        </p:txBody>
      </p:sp>
      <p:pic>
        <p:nvPicPr>
          <p:cNvPr id="12" name="Slika 11">
            <a:extLst>
              <a:ext uri="{FF2B5EF4-FFF2-40B4-BE49-F238E27FC236}">
                <a16:creationId xmlns:a16="http://schemas.microsoft.com/office/drawing/2014/main" id="{F476C485-D03B-9FE7-66B8-5E992DB0F5F3}"/>
              </a:ext>
            </a:extLst>
          </p:cNvPr>
          <p:cNvPicPr>
            <a:picLocks noChangeAspect="1"/>
          </p:cNvPicPr>
          <p:nvPr/>
        </p:nvPicPr>
        <p:blipFill>
          <a:blip r:embed="rId5"/>
          <a:stretch>
            <a:fillRect/>
          </a:stretch>
        </p:blipFill>
        <p:spPr>
          <a:xfrm>
            <a:off x="5300943" y="5435341"/>
            <a:ext cx="4125197" cy="1371728"/>
          </a:xfrm>
          <a:prstGeom prst="rect">
            <a:avLst/>
          </a:prstGeom>
        </p:spPr>
      </p:pic>
    </p:spTree>
    <p:extLst>
      <p:ext uri="{BB962C8B-B14F-4D97-AF65-F5344CB8AC3E}">
        <p14:creationId xmlns:p14="http://schemas.microsoft.com/office/powerpoint/2010/main" val="3550550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A2A1209-35CC-506D-DF24-705013EA9169}"/>
              </a:ext>
            </a:extLst>
          </p:cNvPr>
          <p:cNvSpPr>
            <a:spLocks noGrp="1"/>
          </p:cNvSpPr>
          <p:nvPr>
            <p:ph type="title"/>
          </p:nvPr>
        </p:nvSpPr>
        <p:spPr>
          <a:xfrm>
            <a:off x="262848" y="827119"/>
            <a:ext cx="10515600" cy="1325563"/>
          </a:xfrm>
        </p:spPr>
        <p:txBody>
          <a:bodyPr/>
          <a:lstStyle/>
          <a:p>
            <a:r>
              <a:rPr lang="hr-HR" dirty="0"/>
              <a:t>Freshwater </a:t>
            </a:r>
            <a:r>
              <a:rPr lang="hr-HR" dirty="0" err="1"/>
              <a:t>protected</a:t>
            </a:r>
            <a:r>
              <a:rPr lang="hr-HR" dirty="0"/>
              <a:t> </a:t>
            </a:r>
            <a:r>
              <a:rPr lang="hr-HR" dirty="0" err="1"/>
              <a:t>areas</a:t>
            </a:r>
            <a:endParaRPr lang="hr-HR" dirty="0"/>
          </a:p>
        </p:txBody>
      </p:sp>
      <p:graphicFrame>
        <p:nvGraphicFramePr>
          <p:cNvPr id="11" name="Rezervirano mjesto sadržaja 2">
            <a:extLst>
              <a:ext uri="{FF2B5EF4-FFF2-40B4-BE49-F238E27FC236}">
                <a16:creationId xmlns:a16="http://schemas.microsoft.com/office/drawing/2014/main" id="{50C5660C-4D9C-B497-42B6-52FF3AB69DB7}"/>
              </a:ext>
            </a:extLst>
          </p:cNvPr>
          <p:cNvGraphicFramePr>
            <a:graphicFrameLocks noGrp="1"/>
          </p:cNvGraphicFramePr>
          <p:nvPr>
            <p:ph idx="1"/>
            <p:extLst>
              <p:ext uri="{D42A27DB-BD31-4B8C-83A1-F6EECF244321}">
                <p14:modId xmlns:p14="http://schemas.microsoft.com/office/powerpoint/2010/main" val="345762359"/>
              </p:ext>
            </p:extLst>
          </p:nvPr>
        </p:nvGraphicFramePr>
        <p:xfrm>
          <a:off x="838200" y="1825624"/>
          <a:ext cx="11090952" cy="52990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Slika 3">
            <a:extLst>
              <a:ext uri="{FF2B5EF4-FFF2-40B4-BE49-F238E27FC236}">
                <a16:creationId xmlns:a16="http://schemas.microsoft.com/office/drawing/2014/main" id="{6599DD9E-982D-55C5-809C-9F07FA526FDC}"/>
              </a:ext>
            </a:extLst>
          </p:cNvPr>
          <p:cNvPicPr>
            <a:picLocks noChangeAspect="1"/>
          </p:cNvPicPr>
          <p:nvPr/>
        </p:nvPicPr>
        <p:blipFill>
          <a:blip r:embed="rId8"/>
          <a:stretch>
            <a:fillRect/>
          </a:stretch>
        </p:blipFill>
        <p:spPr>
          <a:xfrm>
            <a:off x="121962" y="93449"/>
            <a:ext cx="2983830" cy="1060726"/>
          </a:xfrm>
          <a:prstGeom prst="rect">
            <a:avLst/>
          </a:prstGeom>
        </p:spPr>
      </p:pic>
      <p:pic>
        <p:nvPicPr>
          <p:cNvPr id="8" name="Slika 7">
            <a:extLst>
              <a:ext uri="{FF2B5EF4-FFF2-40B4-BE49-F238E27FC236}">
                <a16:creationId xmlns:a16="http://schemas.microsoft.com/office/drawing/2014/main" id="{A7ACB63A-6373-E84C-8A19-19F537F3B0C5}"/>
              </a:ext>
            </a:extLst>
          </p:cNvPr>
          <p:cNvPicPr>
            <a:picLocks noChangeAspect="1"/>
          </p:cNvPicPr>
          <p:nvPr/>
        </p:nvPicPr>
        <p:blipFill>
          <a:blip r:embed="rId9"/>
          <a:stretch>
            <a:fillRect/>
          </a:stretch>
        </p:blipFill>
        <p:spPr>
          <a:xfrm>
            <a:off x="7340600" y="26428"/>
            <a:ext cx="4025900" cy="1492158"/>
          </a:xfrm>
          <a:prstGeom prst="rect">
            <a:avLst/>
          </a:prstGeom>
        </p:spPr>
      </p:pic>
    </p:spTree>
    <p:extLst>
      <p:ext uri="{BB962C8B-B14F-4D97-AF65-F5344CB8AC3E}">
        <p14:creationId xmlns:p14="http://schemas.microsoft.com/office/powerpoint/2010/main" val="1211423271"/>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Tema sustava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sustava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sustava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s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CAA5FA418C6545A723557A71CEAC81" ma:contentTypeVersion="17" ma:contentTypeDescription="Crée un document." ma:contentTypeScope="" ma:versionID="c2ca150da484b99a2b182aed13255eeb">
  <xsd:schema xmlns:xsd="http://www.w3.org/2001/XMLSchema" xmlns:xs="http://www.w3.org/2001/XMLSchema" xmlns:p="http://schemas.microsoft.com/office/2006/metadata/properties" xmlns:ns2="6b3df376-d6b7-419d-bc08-8ff3acdef50d" xmlns:ns3="bdec02bc-90a3-4c7d-a2d6-d4e1639c91f3" targetNamespace="http://schemas.microsoft.com/office/2006/metadata/properties" ma:root="true" ma:fieldsID="acbf942e3a9ebca3154f2c6301dc0a12" ns2:_="" ns3:_="">
    <xsd:import namespace="6b3df376-d6b7-419d-bc08-8ff3acdef50d"/>
    <xsd:import namespace="bdec02bc-90a3-4c7d-a2d6-d4e1639c91f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df376-d6b7-419d-bc08-8ff3acdef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3c538305-0198-4f2a-bc0c-7673eeca987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dec02bc-90a3-4c7d-a2d6-d4e1639c91f3"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afc0e5bd-c412-4e3f-b663-e5421f4e76db}" ma:internalName="TaxCatchAll" ma:showField="CatchAllData" ma:web="bdec02bc-90a3-4c7d-a2d6-d4e1639c91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8AE062-7E0B-4D12-AE30-AB67DC8B9A5E}"/>
</file>

<file path=customXml/itemProps2.xml><?xml version="1.0" encoding="utf-8"?>
<ds:datastoreItem xmlns:ds="http://schemas.openxmlformats.org/officeDocument/2006/customXml" ds:itemID="{9A06C3B1-FFA9-4E1A-9765-CE922A6DC153}"/>
</file>

<file path=docProps/app.xml><?xml version="1.0" encoding="utf-8"?>
<Properties xmlns="http://schemas.openxmlformats.org/officeDocument/2006/extended-properties" xmlns:vt="http://schemas.openxmlformats.org/officeDocument/2006/docPropsVTypes">
  <TotalTime>3213</TotalTime>
  <Words>2712</Words>
  <Application>Microsoft Office PowerPoint</Application>
  <PresentationFormat>Široki zaslon</PresentationFormat>
  <Paragraphs>142</Paragraphs>
  <Slides>14</Slides>
  <Notes>7</Notes>
  <HiddenSlides>0</HiddenSlides>
  <MMClips>0</MMClips>
  <ScaleCrop>false</ScaleCrop>
  <HeadingPairs>
    <vt:vector size="6" baseType="variant">
      <vt:variant>
        <vt:lpstr>Korišteni fontovi</vt:lpstr>
      </vt:variant>
      <vt:variant>
        <vt:i4>8</vt:i4>
      </vt:variant>
      <vt:variant>
        <vt:lpstr>Tema</vt:lpstr>
      </vt:variant>
      <vt:variant>
        <vt:i4>4</vt:i4>
      </vt:variant>
      <vt:variant>
        <vt:lpstr>Naslovi slajdova</vt:lpstr>
      </vt:variant>
      <vt:variant>
        <vt:i4>14</vt:i4>
      </vt:variant>
    </vt:vector>
  </HeadingPairs>
  <TitlesOfParts>
    <vt:vector size="26" baseType="lpstr">
      <vt:lpstr>Arial</vt:lpstr>
      <vt:lpstr>Arial Black</vt:lpstr>
      <vt:lpstr>Calibri</vt:lpstr>
      <vt:lpstr>Calibri Light</vt:lpstr>
      <vt:lpstr>R Frutiger Roman</vt:lpstr>
      <vt:lpstr>Times</vt:lpstr>
      <vt:lpstr>Trebuchet MS</vt:lpstr>
      <vt:lpstr>Wingdings 3</vt:lpstr>
      <vt:lpstr>Blank Presentation</vt:lpstr>
      <vt:lpstr>Office Theme</vt:lpstr>
      <vt:lpstr>Faseta</vt:lpstr>
      <vt:lpstr>Tema sustava Office</vt:lpstr>
      <vt:lpstr>Is recreational fishing compatible with strict site protection?</vt:lpstr>
      <vt:lpstr>EIFAAC/FAO ACTIVITIES</vt:lpstr>
      <vt:lpstr>Introduction</vt:lpstr>
      <vt:lpstr>Conflicts recreational fishery vs conservation</vt:lpstr>
      <vt:lpstr>PowerPoint prezentacija</vt:lpstr>
      <vt:lpstr>PowerPoint prezentacija</vt:lpstr>
      <vt:lpstr>PowerPoint prezentacija</vt:lpstr>
      <vt:lpstr>Benefits from fishery</vt:lpstr>
      <vt:lpstr>Freshwater protected areas</vt:lpstr>
      <vt:lpstr>Efficiency FPA in gravel pits</vt:lpstr>
      <vt:lpstr>Efficiency FPA in Rivers</vt:lpstr>
      <vt:lpstr>Example of Yellowstone National park</vt:lpstr>
      <vt:lpstr>Conclusions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recreational fishing compatible with strict site protection?</dc:title>
  <dc:creator>Marina</dc:creator>
  <cp:lastModifiedBy>Marina</cp:lastModifiedBy>
  <cp:revision>4</cp:revision>
  <dcterms:created xsi:type="dcterms:W3CDTF">2022-11-18T06:26:52Z</dcterms:created>
  <dcterms:modified xsi:type="dcterms:W3CDTF">2022-12-07T16:03:32Z</dcterms:modified>
</cp:coreProperties>
</file>